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79"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270" r:id="rId22"/>
    <p:sldId id="271"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77"/>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2411" autoAdjust="0"/>
  </p:normalViewPr>
  <p:slideViewPr>
    <p:cSldViewPr>
      <p:cViewPr varScale="1">
        <p:scale>
          <a:sx n="70" d="100"/>
          <a:sy n="70" d="100"/>
        </p:scale>
        <p:origin x="-96" y="-636"/>
      </p:cViewPr>
      <p:guideLst>
        <p:guide orient="horz" pos="311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Apps</c:v>
                </c:pt>
              </c:strCache>
            </c:strRef>
          </c:tx>
          <c:explosion val="25"/>
          <c:dPt>
            <c:idx val="0"/>
            <c:bubble3D val="0"/>
            <c:spPr>
              <a:solidFill>
                <a:srgbClr val="00B050"/>
              </a:solidFill>
            </c:spPr>
          </c:dPt>
          <c:dPt>
            <c:idx val="1"/>
            <c:bubble3D val="0"/>
            <c:spPr>
              <a:solidFill>
                <a:srgbClr val="C00000"/>
              </a:solidFill>
            </c:spPr>
          </c:dPt>
          <c:cat>
            <c:strRef>
              <c:f>Sheet1!$A$2:$A$3</c:f>
              <c:strCache>
                <c:ptCount val="2"/>
                <c:pt idx="0">
                  <c:v>Work</c:v>
                </c:pt>
                <c:pt idx="1">
                  <c:v>Busted</c:v>
                </c:pt>
              </c:strCache>
            </c:strRef>
          </c:cat>
          <c:val>
            <c:numRef>
              <c:f>Sheet1!$B$2:$B$3</c:f>
              <c:numCache>
                <c:formatCode>General</c:formatCode>
                <c:ptCount val="2"/>
                <c:pt idx="0">
                  <c:v>75</c:v>
                </c:pt>
                <c:pt idx="1">
                  <c:v>25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Apps</c:v>
                </c:pt>
              </c:strCache>
            </c:strRef>
          </c:tx>
          <c:explosion val="25"/>
          <c:dPt>
            <c:idx val="0"/>
            <c:bubble3D val="0"/>
            <c:spPr>
              <a:solidFill>
                <a:srgbClr val="00B050"/>
              </a:solidFill>
            </c:spPr>
          </c:dPt>
          <c:dPt>
            <c:idx val="1"/>
            <c:bubble3D val="0"/>
            <c:spPr>
              <a:solidFill>
                <a:srgbClr val="C00000"/>
              </a:solidFill>
            </c:spPr>
          </c:dPt>
          <c:cat>
            <c:strRef>
              <c:f>Sheet1!$A$2:$A$3</c:f>
              <c:strCache>
                <c:ptCount val="2"/>
                <c:pt idx="0">
                  <c:v>Work</c:v>
                </c:pt>
                <c:pt idx="1">
                  <c:v>Busted</c:v>
                </c:pt>
              </c:strCache>
            </c:strRef>
          </c:cat>
          <c:val>
            <c:numRef>
              <c:f>Sheet1!$B$2:$B$3</c:f>
              <c:numCache>
                <c:formatCode>General</c:formatCode>
                <c:ptCount val="2"/>
                <c:pt idx="0">
                  <c:v>97</c:v>
                </c:pt>
                <c:pt idx="1">
                  <c:v>3</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803910-308B-4499-940E-7A989F55B242}" type="doc">
      <dgm:prSet loTypeId="urn:microsoft.com/office/officeart/2005/8/layout/hierarchy4" loCatId="list" qsTypeId="urn:microsoft.com/office/officeart/2005/8/quickstyle/simple3" qsCatId="simple" csTypeId="urn:microsoft.com/office/officeart/2005/8/colors/colorful4" csCatId="colorful" phldr="1"/>
      <dgm:spPr/>
      <dgm:t>
        <a:bodyPr/>
        <a:lstStyle/>
        <a:p>
          <a:endParaRPr lang="en-US"/>
        </a:p>
      </dgm:t>
    </dgm:pt>
    <dgm:pt modelId="{CB962011-A01D-4831-BDE8-98CDA5AAEF0D}">
      <dgm:prSet custT="1">
        <dgm:style>
          <a:lnRef idx="1">
            <a:schemeClr val="dk1"/>
          </a:lnRef>
          <a:fillRef idx="2">
            <a:schemeClr val="dk1"/>
          </a:fillRef>
          <a:effectRef idx="1">
            <a:schemeClr val="dk1"/>
          </a:effectRef>
          <a:fontRef idx="minor">
            <a:schemeClr val="dk1"/>
          </a:fontRef>
        </dgm:style>
      </dgm:prSet>
      <dgm:spPr/>
      <dgm:t>
        <a:bodyPr vert="horz"/>
        <a:lstStyle/>
        <a:p>
          <a:pPr rtl="0"/>
          <a:r>
            <a:rPr lang="en-US" sz="3600" dirty="0" smtClean="0"/>
            <a:t>W3C</a:t>
          </a:r>
          <a:endParaRPr lang="en-US" sz="3600" dirty="0"/>
        </a:p>
      </dgm:t>
    </dgm:pt>
    <dgm:pt modelId="{4FA2D55B-A91E-4071-9F8E-F86EB41BF593}" type="parTrans" cxnId="{94F75CD5-CFB9-4C65-B35C-40140A0356A5}">
      <dgm:prSet/>
      <dgm:spPr/>
      <dgm:t>
        <a:bodyPr/>
        <a:lstStyle/>
        <a:p>
          <a:endParaRPr lang="en-US" sz="1600"/>
        </a:p>
      </dgm:t>
    </dgm:pt>
    <dgm:pt modelId="{E79BA582-E522-471A-A222-9E9B1970918F}" type="sibTrans" cxnId="{94F75CD5-CFB9-4C65-B35C-40140A0356A5}">
      <dgm:prSet/>
      <dgm:spPr/>
      <dgm:t>
        <a:bodyPr/>
        <a:lstStyle/>
        <a:p>
          <a:endParaRPr lang="en-US" sz="1600"/>
        </a:p>
      </dgm:t>
    </dgm:pt>
    <dgm:pt modelId="{F302CB54-ADC2-433E-890C-78FCF794313A}">
      <dgm:prSet custT="1">
        <dgm:style>
          <a:lnRef idx="1">
            <a:schemeClr val="dk1"/>
          </a:lnRef>
          <a:fillRef idx="2">
            <a:schemeClr val="dk1"/>
          </a:fillRef>
          <a:effectRef idx="1">
            <a:schemeClr val="dk1"/>
          </a:effectRef>
          <a:fontRef idx="minor">
            <a:schemeClr val="dk1"/>
          </a:fontRef>
        </dgm:style>
      </dgm:prSet>
      <dgm:spPr/>
      <dgm:t>
        <a:bodyPr vert="horz"/>
        <a:lstStyle/>
        <a:p>
          <a:r>
            <a:rPr lang="en-US" sz="1200" dirty="0" smtClean="0"/>
            <a:t>HTML</a:t>
          </a:r>
          <a:endParaRPr lang="en-US" sz="1200" dirty="0"/>
        </a:p>
      </dgm:t>
    </dgm:pt>
    <dgm:pt modelId="{75CFEF82-0647-4D46-A0D8-88AEF6BFF3D7}" type="parTrans" cxnId="{EB504198-6DB9-4E1C-A955-BDDA8A4BC1BE}">
      <dgm:prSet/>
      <dgm:spPr/>
      <dgm:t>
        <a:bodyPr/>
        <a:lstStyle/>
        <a:p>
          <a:endParaRPr lang="en-US" sz="1600"/>
        </a:p>
      </dgm:t>
    </dgm:pt>
    <dgm:pt modelId="{D498996A-28B9-485D-ADEC-03590F459170}" type="sibTrans" cxnId="{EB504198-6DB9-4E1C-A955-BDDA8A4BC1BE}">
      <dgm:prSet/>
      <dgm:spPr/>
      <dgm:t>
        <a:bodyPr/>
        <a:lstStyle/>
        <a:p>
          <a:endParaRPr lang="en-US" sz="1600"/>
        </a:p>
      </dgm:t>
    </dgm:pt>
    <dgm:pt modelId="{FBB096D8-601A-4F3F-A603-A4BEA97AD825}">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a:contourClr>
              <a:schemeClr val="bg2"/>
            </a:contourClr>
          </a:sp3d>
        </a:bodyPr>
        <a:lstStyle/>
        <a:p>
          <a:r>
            <a:rPr lang="en-US" sz="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a:t>
          </a:r>
          <a:endParaRPr lang="en-US" sz="105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9FD03A43-F6DE-4044-8023-FF951CC758C6}" type="parTrans" cxnId="{A91C1B14-0A19-431B-8F3E-32779D4166EE}">
      <dgm:prSet/>
      <dgm:spPr/>
      <dgm:t>
        <a:bodyPr/>
        <a:lstStyle/>
        <a:p>
          <a:endParaRPr lang="en-US" sz="1600"/>
        </a:p>
      </dgm:t>
    </dgm:pt>
    <dgm:pt modelId="{7DCAE619-7BE5-415A-B877-3AF49DA1A670}" type="sibTrans" cxnId="{A91C1B14-0A19-431B-8F3E-32779D4166EE}">
      <dgm:prSet/>
      <dgm:spPr/>
      <dgm:t>
        <a:bodyPr/>
        <a:lstStyle/>
        <a:p>
          <a:endParaRPr lang="en-US" sz="1600"/>
        </a:p>
      </dgm:t>
    </dgm:pt>
    <dgm:pt modelId="{824F47FA-C059-45CA-8100-E9A9E798682A}">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a:contourClr>
              <a:schemeClr val="bg2"/>
            </a:contourClr>
          </a:sp3d>
        </a:bodyPr>
        <a:lstStyle/>
        <a:p>
          <a:r>
            <a:rPr lang="en-US" sz="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Canvas </a:t>
          </a:r>
          <a:r>
            <a:rPr lang="en-US" sz="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2D Context</a:t>
          </a:r>
          <a:endParaRPr lang="en-US" sz="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7A29D4EE-BFEE-4119-A2F6-1852DC698B19}" type="parTrans" cxnId="{003327C8-B7DD-4D56-BE6D-98D5A54F1107}">
      <dgm:prSet/>
      <dgm:spPr/>
      <dgm:t>
        <a:bodyPr/>
        <a:lstStyle/>
        <a:p>
          <a:endParaRPr lang="en-US" sz="1600"/>
        </a:p>
      </dgm:t>
    </dgm:pt>
    <dgm:pt modelId="{2D658AAE-B6B8-4B44-B046-75EFFA7E83D0}" type="sibTrans" cxnId="{003327C8-B7DD-4D56-BE6D-98D5A54F1107}">
      <dgm:prSet/>
      <dgm:spPr/>
      <dgm:t>
        <a:bodyPr/>
        <a:lstStyle/>
        <a:p>
          <a:endParaRPr lang="en-US" sz="1600"/>
        </a:p>
      </dgm:t>
    </dgm:pt>
    <dgm:pt modelId="{B74E292A-CC26-4C91-82A9-1F0A90EF2088}">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Microdata</a:t>
          </a:r>
        </a:p>
      </dgm:t>
    </dgm:pt>
    <dgm:pt modelId="{146E6E90-982C-4E62-9DC5-C24E0719E6AA}" type="parTrans" cxnId="{AD3FF40B-774A-4532-A914-05A85F57D04A}">
      <dgm:prSet/>
      <dgm:spPr/>
      <dgm:t>
        <a:bodyPr/>
        <a:lstStyle/>
        <a:p>
          <a:endParaRPr lang="en-US" sz="1600"/>
        </a:p>
      </dgm:t>
    </dgm:pt>
    <dgm:pt modelId="{B5FB46DC-CAF2-46FF-BD4B-87F0390BE185}" type="sibTrans" cxnId="{AD3FF40B-774A-4532-A914-05A85F57D04A}">
      <dgm:prSet/>
      <dgm:spPr/>
      <dgm:t>
        <a:bodyPr/>
        <a:lstStyle/>
        <a:p>
          <a:endParaRPr lang="en-US" sz="1600"/>
        </a:p>
      </dgm:t>
    </dgm:pt>
    <dgm:pt modelId="{8C3D93C8-DB72-48D0-8097-8974E9CC3FE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HTML+RDFa</a:t>
          </a:r>
          <a:endParaRPr lang="en-US" sz="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8BE9337F-C5BC-4B9B-89CC-A53536BEA7EA}" type="parTrans" cxnId="{22AFAA45-C05C-4942-B4C3-097EEC1180DC}">
      <dgm:prSet/>
      <dgm:spPr/>
      <dgm:t>
        <a:bodyPr/>
        <a:lstStyle/>
        <a:p>
          <a:endParaRPr lang="en-US" sz="1600"/>
        </a:p>
      </dgm:t>
    </dgm:pt>
    <dgm:pt modelId="{C0ECD273-58E7-4014-B0FB-BAF6CBD7DAFF}" type="sibTrans" cxnId="{22AFAA45-C05C-4942-B4C3-097EEC1180DC}">
      <dgm:prSet/>
      <dgm:spPr/>
      <dgm:t>
        <a:bodyPr/>
        <a:lstStyle/>
        <a:p>
          <a:endParaRPr lang="en-US" sz="1600"/>
        </a:p>
      </dgm:t>
    </dgm:pt>
    <dgm:pt modelId="{A1B47FDA-48EB-460E-9EA9-C1FFC7F087F8}">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 Markup</a:t>
          </a:r>
        </a:p>
      </dgm:t>
    </dgm:pt>
    <dgm:pt modelId="{C15FCA66-FF1D-4D04-ABD6-D8A98594299B}" type="parTrans" cxnId="{9BBA3E1D-CAC0-43E7-B78F-903E01FC8148}">
      <dgm:prSet/>
      <dgm:spPr/>
      <dgm:t>
        <a:bodyPr/>
        <a:lstStyle/>
        <a:p>
          <a:endParaRPr lang="en-US" sz="1600"/>
        </a:p>
      </dgm:t>
    </dgm:pt>
    <dgm:pt modelId="{DA99068B-5E45-410D-8068-7E9AE037168A}" type="sibTrans" cxnId="{9BBA3E1D-CAC0-43E7-B78F-903E01FC8148}">
      <dgm:prSet/>
      <dgm:spPr/>
      <dgm:t>
        <a:bodyPr/>
        <a:lstStyle/>
        <a:p>
          <a:endParaRPr lang="en-US" sz="1600"/>
        </a:p>
      </dgm:t>
    </dgm:pt>
    <dgm:pt modelId="{46B86AE4-E6A9-472A-80F2-86F7350348BA}">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 Diff from HTML4</a:t>
          </a:r>
          <a:endPar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11F0CCD8-4A37-4E07-9230-84E891F7134A}" type="parTrans" cxnId="{0CCDD12E-71BD-44C8-AF87-C7BEEA0A34C8}">
      <dgm:prSet/>
      <dgm:spPr/>
      <dgm:t>
        <a:bodyPr/>
        <a:lstStyle/>
        <a:p>
          <a:endParaRPr lang="en-US" sz="1600"/>
        </a:p>
      </dgm:t>
    </dgm:pt>
    <dgm:pt modelId="{76A5C397-ED9C-4D02-AD9A-D1ED8892AA6F}" type="sibTrans" cxnId="{0CCDD12E-71BD-44C8-AF87-C7BEEA0A34C8}">
      <dgm:prSet/>
      <dgm:spPr/>
      <dgm:t>
        <a:bodyPr/>
        <a:lstStyle/>
        <a:p>
          <a:endParaRPr lang="en-US" sz="1600"/>
        </a:p>
      </dgm:t>
    </dgm:pt>
    <dgm:pt modelId="{23CF3FEC-A201-4FD8-8C0C-AA87DA5BBFCC}">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Polyglot Markup</a:t>
          </a:r>
          <a:endPar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CD07251B-CA1D-44C6-97B3-38839FB6A484}" type="parTrans" cxnId="{93495882-42E2-44F7-8A39-AD46E442E08A}">
      <dgm:prSet/>
      <dgm:spPr/>
      <dgm:t>
        <a:bodyPr/>
        <a:lstStyle/>
        <a:p>
          <a:endParaRPr lang="en-US" sz="1600"/>
        </a:p>
      </dgm:t>
    </dgm:pt>
    <dgm:pt modelId="{E99C93D1-3E63-4395-8F3D-539049079473}" type="sibTrans" cxnId="{93495882-42E2-44F7-8A39-AD46E442E08A}">
      <dgm:prSet/>
      <dgm:spPr/>
      <dgm:t>
        <a:bodyPr/>
        <a:lstStyle/>
        <a:p>
          <a:endParaRPr lang="en-US" sz="1600"/>
        </a:p>
      </dgm:t>
    </dgm:pt>
    <dgm:pt modelId="{2A59CD85-458E-49D4-9ADF-D95CAAAF81C8}">
      <dgm:prSet custT="1">
        <dgm:style>
          <a:lnRef idx="1">
            <a:schemeClr val="dk1"/>
          </a:lnRef>
          <a:fillRef idx="2">
            <a:schemeClr val="dk1"/>
          </a:fillRef>
          <a:effectRef idx="1">
            <a:schemeClr val="dk1"/>
          </a:effectRef>
          <a:fontRef idx="minor">
            <a:schemeClr val="dk1"/>
          </a:fontRef>
        </dgm:style>
      </dgm:prSet>
      <dgm:spPr/>
      <dgm:t>
        <a:bodyPr vert="horz"/>
        <a:lstStyle/>
        <a:p>
          <a:r>
            <a:rPr lang="en-US" sz="1200" smtClean="0"/>
            <a:t>CSS</a:t>
          </a:r>
          <a:endParaRPr lang="en-US" sz="1200" dirty="0"/>
        </a:p>
      </dgm:t>
    </dgm:pt>
    <dgm:pt modelId="{BABFA7C0-2255-44AF-B3D7-0BDD238A7C3B}" type="parTrans" cxnId="{20D9169C-2FF4-4C26-A70E-EADE0A76C1C5}">
      <dgm:prSet/>
      <dgm:spPr/>
      <dgm:t>
        <a:bodyPr/>
        <a:lstStyle/>
        <a:p>
          <a:endParaRPr lang="en-US" sz="1600"/>
        </a:p>
      </dgm:t>
    </dgm:pt>
    <dgm:pt modelId="{E0FF60A9-B53D-4E45-B340-D613B834205A}" type="sibTrans" cxnId="{20D9169C-2FF4-4C26-A70E-EADE0A76C1C5}">
      <dgm:prSet/>
      <dgm:spPr/>
      <dgm:t>
        <a:bodyPr/>
        <a:lstStyle/>
        <a:p>
          <a:endParaRPr lang="en-US" sz="1600"/>
        </a:p>
      </dgm:t>
    </dgm:pt>
    <dgm:pt modelId="{59F6F7B8-5289-4B65-A04B-3F79F4B4EE76}">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Snapshot 2007</a:t>
          </a:r>
        </a:p>
      </dgm:t>
    </dgm:pt>
    <dgm:pt modelId="{1E0CF566-1ADC-485D-931D-5F2820B683C4}" type="parTrans" cxnId="{36E76150-9B1F-4E6C-B32C-A94BEC8B3AB8}">
      <dgm:prSet/>
      <dgm:spPr/>
      <dgm:t>
        <a:bodyPr/>
        <a:lstStyle/>
        <a:p>
          <a:endParaRPr lang="en-US" sz="1600"/>
        </a:p>
      </dgm:t>
    </dgm:pt>
    <dgm:pt modelId="{2E30BBD9-D13F-47F3-A433-B188A99F8B3E}" type="sibTrans" cxnId="{36E76150-9B1F-4E6C-B32C-A94BEC8B3AB8}">
      <dgm:prSet/>
      <dgm:spPr/>
      <dgm:t>
        <a:bodyPr/>
        <a:lstStyle/>
        <a:p>
          <a:endParaRPr lang="en-US" sz="1600"/>
        </a:p>
      </dgm:t>
    </dgm:pt>
    <dgm:pt modelId="{D0D4AE6B-9837-42A2-8E7B-D459278A9B98}">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Namespaces</a:t>
          </a:r>
        </a:p>
      </dgm:t>
    </dgm:pt>
    <dgm:pt modelId="{DD3528A4-FE1D-4603-BCBE-0E06A9C86FC1}" type="parTrans" cxnId="{2E65FAA0-3BDC-4336-8B91-53932E961E4B}">
      <dgm:prSet/>
      <dgm:spPr/>
      <dgm:t>
        <a:bodyPr/>
        <a:lstStyle/>
        <a:p>
          <a:endParaRPr lang="en-US" sz="1600"/>
        </a:p>
      </dgm:t>
    </dgm:pt>
    <dgm:pt modelId="{9CE46057-B56A-42DB-BB6F-136AD95C9F28}" type="sibTrans" cxnId="{2E65FAA0-3BDC-4336-8B91-53932E961E4B}">
      <dgm:prSet/>
      <dgm:spPr/>
      <dgm:t>
        <a:bodyPr/>
        <a:lstStyle/>
        <a:p>
          <a:endParaRPr lang="en-US" sz="1600"/>
        </a:p>
      </dgm:t>
    </dgm:pt>
    <dgm:pt modelId="{1FAD0389-CA86-4B9A-9DF8-630A1570B3E9}">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Paged Media</a:t>
          </a:r>
        </a:p>
      </dgm:t>
    </dgm:pt>
    <dgm:pt modelId="{4415D2BF-386F-4264-9B06-85FFB4C257EC}" type="parTrans" cxnId="{6FF162F6-1549-4C24-A561-5F3C9760A5E4}">
      <dgm:prSet/>
      <dgm:spPr/>
      <dgm:t>
        <a:bodyPr/>
        <a:lstStyle/>
        <a:p>
          <a:endParaRPr lang="en-US" sz="1600"/>
        </a:p>
      </dgm:t>
    </dgm:pt>
    <dgm:pt modelId="{339095E4-C44A-4FF2-8B26-D3C0F77EF5BF}" type="sibTrans" cxnId="{6FF162F6-1549-4C24-A561-5F3C9760A5E4}">
      <dgm:prSet/>
      <dgm:spPr/>
      <dgm:t>
        <a:bodyPr/>
        <a:lstStyle/>
        <a:p>
          <a:endParaRPr lang="en-US" sz="1600"/>
        </a:p>
      </dgm:t>
    </dgm:pt>
    <dgm:pt modelId="{B1D89FBB-354E-43DC-8BD2-C3AAEDAF58DA}">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Print Profile</a:t>
          </a:r>
        </a:p>
      </dgm:t>
    </dgm:pt>
    <dgm:pt modelId="{2E9D3826-AF6D-43F9-91E9-6F1D802707B9}" type="parTrans" cxnId="{D2DD70DA-C10F-47CB-9A73-970F9A0E3312}">
      <dgm:prSet/>
      <dgm:spPr/>
      <dgm:t>
        <a:bodyPr/>
        <a:lstStyle/>
        <a:p>
          <a:endParaRPr lang="en-US" sz="1600"/>
        </a:p>
      </dgm:t>
    </dgm:pt>
    <dgm:pt modelId="{8FCC7F70-1D75-4986-B561-54909FE8EBEE}" type="sibTrans" cxnId="{D2DD70DA-C10F-47CB-9A73-970F9A0E3312}">
      <dgm:prSet/>
      <dgm:spPr/>
      <dgm:t>
        <a:bodyPr/>
        <a:lstStyle/>
        <a:p>
          <a:endParaRPr lang="en-US" sz="1600"/>
        </a:p>
      </dgm:t>
    </dgm:pt>
    <dgm:pt modelId="{CEA2CCE2-8D14-4012-8A69-0614D20F3844}">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Values and Units</a:t>
          </a:r>
        </a:p>
      </dgm:t>
    </dgm:pt>
    <dgm:pt modelId="{18464C69-2AC2-4E1D-9C85-A81BA049CD68}" type="parTrans" cxnId="{1C951428-5F67-41B8-9915-B825E49C8EB9}">
      <dgm:prSet/>
      <dgm:spPr/>
      <dgm:t>
        <a:bodyPr/>
        <a:lstStyle/>
        <a:p>
          <a:endParaRPr lang="en-US" sz="1600"/>
        </a:p>
      </dgm:t>
    </dgm:pt>
    <dgm:pt modelId="{B7E68179-EB44-4BB7-A2C2-8F5A9A857B14}" type="sibTrans" cxnId="{1C951428-5F67-41B8-9915-B825E49C8EB9}">
      <dgm:prSet/>
      <dgm:spPr/>
      <dgm:t>
        <a:bodyPr/>
        <a:lstStyle/>
        <a:p>
          <a:endParaRPr lang="en-US" sz="1600"/>
        </a:p>
      </dgm:t>
    </dgm:pt>
    <dgm:pt modelId="{FFBF19EB-AD26-4AE4-8646-7FC63480980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Cascading and Inheritance</a:t>
          </a:r>
        </a:p>
      </dgm:t>
    </dgm:pt>
    <dgm:pt modelId="{DBC4203D-EEBC-446E-AAE0-A80963B91BFD}" type="parTrans" cxnId="{9E3DB841-9EA7-4C6E-B2CE-50A152A458ED}">
      <dgm:prSet/>
      <dgm:spPr/>
      <dgm:t>
        <a:bodyPr/>
        <a:lstStyle/>
        <a:p>
          <a:endParaRPr lang="en-US" sz="1600"/>
        </a:p>
      </dgm:t>
    </dgm:pt>
    <dgm:pt modelId="{DAEDBA6F-87A6-41A1-A545-65E7EEA60FD3}" type="sibTrans" cxnId="{9E3DB841-9EA7-4C6E-B2CE-50A152A458ED}">
      <dgm:prSet/>
      <dgm:spPr/>
      <dgm:t>
        <a:bodyPr/>
        <a:lstStyle/>
        <a:p>
          <a:endParaRPr lang="en-US" sz="1600"/>
        </a:p>
      </dgm:t>
    </dgm:pt>
    <dgm:pt modelId="{15858814-A724-442E-A125-A80D2894805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Text</a:t>
          </a:r>
        </a:p>
      </dgm:t>
    </dgm:pt>
    <dgm:pt modelId="{542FC3AD-5D2D-4E2C-AFEB-BCFD38A54984}" type="parTrans" cxnId="{58E2426F-B0BE-49B3-9A52-40805E149684}">
      <dgm:prSet/>
      <dgm:spPr/>
      <dgm:t>
        <a:bodyPr/>
        <a:lstStyle/>
        <a:p>
          <a:endParaRPr lang="en-US" sz="1600"/>
        </a:p>
      </dgm:t>
    </dgm:pt>
    <dgm:pt modelId="{BC6DB74A-6D33-4097-8BCF-E0A2F605489E}" type="sibTrans" cxnId="{58E2426F-B0BE-49B3-9A52-40805E149684}">
      <dgm:prSet/>
      <dgm:spPr/>
      <dgm:t>
        <a:bodyPr/>
        <a:lstStyle/>
        <a:p>
          <a:endParaRPr lang="en-US" sz="1600"/>
        </a:p>
      </dgm:t>
    </dgm:pt>
    <dgm:pt modelId="{F97AE781-5E02-4F6A-A5A2-4BED3F93526F}">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Writing Modes</a:t>
          </a:r>
        </a:p>
      </dgm:t>
    </dgm:pt>
    <dgm:pt modelId="{BB6C5601-1CDA-4B6A-9FEF-C9C000D4098D}" type="parTrans" cxnId="{129C5B4A-31A0-4016-9F78-8F294B1CC180}">
      <dgm:prSet/>
      <dgm:spPr/>
      <dgm:t>
        <a:bodyPr/>
        <a:lstStyle/>
        <a:p>
          <a:endParaRPr lang="en-US" sz="1600"/>
        </a:p>
      </dgm:t>
    </dgm:pt>
    <dgm:pt modelId="{5AC71A4C-1984-473F-83FF-B4A7A733E251}" type="sibTrans" cxnId="{129C5B4A-31A0-4016-9F78-8F294B1CC180}">
      <dgm:prSet/>
      <dgm:spPr/>
      <dgm:t>
        <a:bodyPr/>
        <a:lstStyle/>
        <a:p>
          <a:endParaRPr lang="en-US" sz="1600"/>
        </a:p>
      </dgm:t>
    </dgm:pt>
    <dgm:pt modelId="{7932597D-7F34-4283-8CA5-B4E22EFABD74}">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Line Grid</a:t>
          </a:r>
        </a:p>
      </dgm:t>
    </dgm:pt>
    <dgm:pt modelId="{D41FC782-8B7B-4060-8A44-799AB43A2B5D}" type="parTrans" cxnId="{6C1D717C-CBF4-47BA-83AA-B8D6F90BBDD1}">
      <dgm:prSet/>
      <dgm:spPr/>
      <dgm:t>
        <a:bodyPr/>
        <a:lstStyle/>
        <a:p>
          <a:endParaRPr lang="en-US" sz="1600"/>
        </a:p>
      </dgm:t>
    </dgm:pt>
    <dgm:pt modelId="{576A7E52-2ECC-4F63-88B5-A18E3931C464}" type="sibTrans" cxnId="{6C1D717C-CBF4-47BA-83AA-B8D6F90BBDD1}">
      <dgm:prSet/>
      <dgm:spPr/>
      <dgm:t>
        <a:bodyPr/>
        <a:lstStyle/>
        <a:p>
          <a:endParaRPr lang="en-US" sz="1600"/>
        </a:p>
      </dgm:t>
    </dgm:pt>
    <dgm:pt modelId="{2DB36196-5045-4FF2-A7B8-91920A383148}">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Ruby</a:t>
          </a:r>
        </a:p>
      </dgm:t>
    </dgm:pt>
    <dgm:pt modelId="{609EACCF-11E8-4DCA-B459-76E26E401363}" type="parTrans" cxnId="{4A71E84F-C128-4F8B-8464-C8BE3584E8B7}">
      <dgm:prSet/>
      <dgm:spPr/>
      <dgm:t>
        <a:bodyPr/>
        <a:lstStyle/>
        <a:p>
          <a:endParaRPr lang="en-US" sz="1600"/>
        </a:p>
      </dgm:t>
    </dgm:pt>
    <dgm:pt modelId="{CA5540A7-C468-490A-B908-B74FAD8C7634}" type="sibTrans" cxnId="{4A71E84F-C128-4F8B-8464-C8BE3584E8B7}">
      <dgm:prSet/>
      <dgm:spPr/>
      <dgm:t>
        <a:bodyPr/>
        <a:lstStyle/>
        <a:p>
          <a:endParaRPr lang="en-US" sz="1600"/>
        </a:p>
      </dgm:t>
    </dgm:pt>
    <dgm:pt modelId="{E226EA3E-5102-4521-A24C-CB6C2C44DB38}">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4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Generated Content for </a:t>
          </a:r>
          <a:r>
            <a:rPr lang="en-US" sz="400" b="1" i="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Paged Media</a:t>
          </a:r>
          <a:endParaRPr lang="en-US" sz="4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7EAB8CEC-B84C-4DE9-9DE2-8A0EAE3E502C}" type="parTrans" cxnId="{BB4016F0-697C-4A22-B5ED-96AD44C180C5}">
      <dgm:prSet/>
      <dgm:spPr/>
      <dgm:t>
        <a:bodyPr/>
        <a:lstStyle/>
        <a:p>
          <a:endParaRPr lang="en-US" sz="1600"/>
        </a:p>
      </dgm:t>
    </dgm:pt>
    <dgm:pt modelId="{5114796E-4FF7-49EF-8211-C30DBAB34C6C}" type="sibTrans" cxnId="{BB4016F0-697C-4A22-B5ED-96AD44C180C5}">
      <dgm:prSet/>
      <dgm:spPr/>
      <dgm:t>
        <a:bodyPr/>
        <a:lstStyle/>
        <a:p>
          <a:endParaRPr lang="en-US" sz="1600"/>
        </a:p>
      </dgm:t>
    </dgm:pt>
    <dgm:pt modelId="{6CB2108B-431B-4263-B8DB-70FA5449DA72}">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Backgrounds and Borders</a:t>
          </a:r>
        </a:p>
      </dgm:t>
    </dgm:pt>
    <dgm:pt modelId="{C21BE556-9430-40B9-9699-91F957C8D384}" type="parTrans" cxnId="{79AA8A2D-7F18-4B5A-891A-0B4CAE4F45A9}">
      <dgm:prSet/>
      <dgm:spPr/>
      <dgm:t>
        <a:bodyPr/>
        <a:lstStyle/>
        <a:p>
          <a:endParaRPr lang="en-US" sz="1600"/>
        </a:p>
      </dgm:t>
    </dgm:pt>
    <dgm:pt modelId="{BA91E286-8E58-4502-859A-03A18A848D8A}" type="sibTrans" cxnId="{79AA8A2D-7F18-4B5A-891A-0B4CAE4F45A9}">
      <dgm:prSet/>
      <dgm:spPr/>
      <dgm:t>
        <a:bodyPr/>
        <a:lstStyle/>
        <a:p>
          <a:endParaRPr lang="en-US" sz="1600"/>
        </a:p>
      </dgm:t>
    </dgm:pt>
    <dgm:pt modelId="{F9E0F2FF-AAE3-4366-8130-773ACB89D1DB}">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Fonts</a:t>
          </a:r>
        </a:p>
      </dgm:t>
    </dgm:pt>
    <dgm:pt modelId="{DEDB0C53-6491-4E1E-B98D-0C4AE42F1739}" type="parTrans" cxnId="{D7E683C2-C3AD-4DB7-8CFD-2E33F21ADDD1}">
      <dgm:prSet/>
      <dgm:spPr/>
      <dgm:t>
        <a:bodyPr/>
        <a:lstStyle/>
        <a:p>
          <a:endParaRPr lang="en-US" sz="1600"/>
        </a:p>
      </dgm:t>
    </dgm:pt>
    <dgm:pt modelId="{23A2CB14-291F-4F33-8CBA-0EB812D8ACE8}" type="sibTrans" cxnId="{D7E683C2-C3AD-4DB7-8CFD-2E33F21ADDD1}">
      <dgm:prSet/>
      <dgm:spPr/>
      <dgm:t>
        <a:bodyPr/>
        <a:lstStyle/>
        <a:p>
          <a:endParaRPr lang="en-US" sz="1600"/>
        </a:p>
      </dgm:t>
    </dgm:pt>
    <dgm:pt modelId="{DC77AB2F-5AA5-4501-8AD8-34EA89473011}">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Basic Box Model</a:t>
          </a:r>
        </a:p>
      </dgm:t>
    </dgm:pt>
    <dgm:pt modelId="{009863F8-9AF0-49BF-82CA-5AAEA9CEC438}" type="parTrans" cxnId="{8640B3CC-9301-43E1-A774-54B8945C6D0C}">
      <dgm:prSet/>
      <dgm:spPr/>
      <dgm:t>
        <a:bodyPr/>
        <a:lstStyle/>
        <a:p>
          <a:endParaRPr lang="en-US" sz="1600"/>
        </a:p>
      </dgm:t>
    </dgm:pt>
    <dgm:pt modelId="{6EC287D7-EE10-43A1-B969-4FFBF25CD804}" type="sibTrans" cxnId="{8640B3CC-9301-43E1-A774-54B8945C6D0C}">
      <dgm:prSet/>
      <dgm:spPr/>
      <dgm:t>
        <a:bodyPr/>
        <a:lstStyle/>
        <a:p>
          <a:endParaRPr lang="en-US" sz="1600"/>
        </a:p>
      </dgm:t>
    </dgm:pt>
    <dgm:pt modelId="{3E5C0A3D-7CAE-4EEC-AEEB-D474A919245E}">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Multi-column Layout</a:t>
          </a:r>
        </a:p>
      </dgm:t>
    </dgm:pt>
    <dgm:pt modelId="{32223767-62D2-446F-9DE4-3A49EC77EE03}" type="parTrans" cxnId="{4143B6A5-899B-4D63-82C1-38257824997E}">
      <dgm:prSet/>
      <dgm:spPr/>
      <dgm:t>
        <a:bodyPr/>
        <a:lstStyle/>
        <a:p>
          <a:endParaRPr lang="en-US" sz="1600"/>
        </a:p>
      </dgm:t>
    </dgm:pt>
    <dgm:pt modelId="{AC2ADDBD-B25A-4147-9869-B701568DE5EC}" type="sibTrans" cxnId="{4143B6A5-899B-4D63-82C1-38257824997E}">
      <dgm:prSet/>
      <dgm:spPr/>
      <dgm:t>
        <a:bodyPr/>
        <a:lstStyle/>
        <a:p>
          <a:endParaRPr lang="en-US" sz="1600"/>
        </a:p>
      </dgm:t>
    </dgm:pt>
    <dgm:pt modelId="{DE7967FF-F145-449D-98A6-64158A2381B4}">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Template Layout</a:t>
          </a:r>
        </a:p>
      </dgm:t>
    </dgm:pt>
    <dgm:pt modelId="{CB390495-FED3-414C-8B1A-04F909CA9E9B}" type="parTrans" cxnId="{A4169612-DE3A-48B6-923E-DA00CAB0278C}">
      <dgm:prSet/>
      <dgm:spPr/>
      <dgm:t>
        <a:bodyPr/>
        <a:lstStyle/>
        <a:p>
          <a:endParaRPr lang="en-US" sz="1600"/>
        </a:p>
      </dgm:t>
    </dgm:pt>
    <dgm:pt modelId="{215C0B3A-D1E7-4213-975F-A027D3D7FB6F}" type="sibTrans" cxnId="{A4169612-DE3A-48B6-923E-DA00CAB0278C}">
      <dgm:prSet/>
      <dgm:spPr/>
      <dgm:t>
        <a:bodyPr/>
        <a:lstStyle/>
        <a:p>
          <a:endParaRPr lang="en-US" sz="1600"/>
        </a:p>
      </dgm:t>
    </dgm:pt>
    <dgm:pt modelId="{7A80C44F-C256-4784-A7E0-7DC9822CA587}">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Media Queries</a:t>
          </a:r>
        </a:p>
      </dgm:t>
    </dgm:pt>
    <dgm:pt modelId="{964EFEE0-54CE-421A-92C5-55CDEE1C57DF}" type="parTrans" cxnId="{D68C773B-9E8F-4593-8EDC-02EAD963891A}">
      <dgm:prSet/>
      <dgm:spPr/>
      <dgm:t>
        <a:bodyPr/>
        <a:lstStyle/>
        <a:p>
          <a:endParaRPr lang="en-US" sz="1600"/>
        </a:p>
      </dgm:t>
    </dgm:pt>
    <dgm:pt modelId="{962BE385-992A-4B95-8D2B-342B7EAC052C}" type="sibTrans" cxnId="{D68C773B-9E8F-4593-8EDC-02EAD963891A}">
      <dgm:prSet/>
      <dgm:spPr/>
      <dgm:t>
        <a:bodyPr/>
        <a:lstStyle/>
        <a:p>
          <a:endParaRPr lang="en-US" sz="1600"/>
        </a:p>
      </dgm:t>
    </dgm:pt>
    <dgm:pt modelId="{18722CAA-CD1D-465E-87CE-74A95A335F8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Speech</a:t>
          </a:r>
        </a:p>
      </dgm:t>
    </dgm:pt>
    <dgm:pt modelId="{23F570BC-4047-4774-A125-77B255FEDF74}" type="parTrans" cxnId="{92FB3FD7-9EB4-4406-BC95-BA3CAE67CC73}">
      <dgm:prSet/>
      <dgm:spPr/>
      <dgm:t>
        <a:bodyPr/>
        <a:lstStyle/>
        <a:p>
          <a:endParaRPr lang="en-US" sz="1600"/>
        </a:p>
      </dgm:t>
    </dgm:pt>
    <dgm:pt modelId="{E637B16C-768F-450C-A58B-887CE75A9DFE}" type="sibTrans" cxnId="{92FB3FD7-9EB4-4406-BC95-BA3CAE67CC73}">
      <dgm:prSet/>
      <dgm:spPr/>
      <dgm:t>
        <a:bodyPr/>
        <a:lstStyle/>
        <a:p>
          <a:endParaRPr lang="en-US" sz="1600"/>
        </a:p>
      </dgm:t>
    </dgm:pt>
    <dgm:pt modelId="{E7EB3BC9-39E5-4B58-8BC9-2B4A2A2A1E80}">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Color</a:t>
          </a:r>
        </a:p>
      </dgm:t>
    </dgm:pt>
    <dgm:pt modelId="{290DE1B2-E1C6-42B2-94F6-B4E3A5C78EBE}" type="parTrans" cxnId="{CFF4FD3A-76EA-458D-94B3-948251F8DB4A}">
      <dgm:prSet/>
      <dgm:spPr/>
      <dgm:t>
        <a:bodyPr/>
        <a:lstStyle/>
        <a:p>
          <a:endParaRPr lang="en-US" sz="1600"/>
        </a:p>
      </dgm:t>
    </dgm:pt>
    <dgm:pt modelId="{1D5FDC79-207F-45C8-8B09-33E09BDE7BA2}" type="sibTrans" cxnId="{CFF4FD3A-76EA-458D-94B3-948251F8DB4A}">
      <dgm:prSet/>
      <dgm:spPr/>
      <dgm:t>
        <a:bodyPr/>
        <a:lstStyle/>
        <a:p>
          <a:endParaRPr lang="en-US" sz="1600"/>
        </a:p>
      </dgm:t>
    </dgm:pt>
    <dgm:pt modelId="{2F60C32C-D12F-4999-92C4-EF8A795BE8A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Basic User Interface </a:t>
          </a:r>
        </a:p>
      </dgm:t>
    </dgm:pt>
    <dgm:pt modelId="{55F409ED-803A-4B77-8FFA-86DF6EAE49ED}" type="parTrans" cxnId="{2539D3E9-9D34-4EC2-A8A4-B0C1A9B93563}">
      <dgm:prSet/>
      <dgm:spPr/>
      <dgm:t>
        <a:bodyPr/>
        <a:lstStyle/>
        <a:p>
          <a:endParaRPr lang="en-US" sz="1600"/>
        </a:p>
      </dgm:t>
    </dgm:pt>
    <dgm:pt modelId="{A3091473-A773-41CC-8C52-2C6874499AD5}" type="sibTrans" cxnId="{2539D3E9-9D34-4EC2-A8A4-B0C1A9B93563}">
      <dgm:prSet/>
      <dgm:spPr/>
      <dgm:t>
        <a:bodyPr/>
        <a:lstStyle/>
        <a:p>
          <a:endParaRPr lang="en-US" sz="1600"/>
        </a:p>
      </dgm:t>
    </dgm:pt>
    <dgm:pt modelId="{FA5A1A6B-8D40-4149-898B-2E19DC9AAEA1}">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Scoping</a:t>
          </a:r>
        </a:p>
      </dgm:t>
    </dgm:pt>
    <dgm:pt modelId="{F5F5DAEC-00F7-48F0-B005-475E2459F781}" type="parTrans" cxnId="{3A5AC2B0-9395-4B8B-B3D9-99259C00864F}">
      <dgm:prSet/>
      <dgm:spPr/>
      <dgm:t>
        <a:bodyPr/>
        <a:lstStyle/>
        <a:p>
          <a:endParaRPr lang="en-US" sz="1600"/>
        </a:p>
      </dgm:t>
    </dgm:pt>
    <dgm:pt modelId="{F45FED01-E98E-4388-8BCF-AAA9A7D2D6F9}" type="sibTrans" cxnId="{3A5AC2B0-9395-4B8B-B3D9-99259C00864F}">
      <dgm:prSet/>
      <dgm:spPr/>
      <dgm:t>
        <a:bodyPr/>
        <a:lstStyle/>
        <a:p>
          <a:endParaRPr lang="en-US" sz="1600"/>
        </a:p>
      </dgm:t>
    </dgm:pt>
    <dgm:pt modelId="{8CEB72ED-CD58-4818-9E18-1A7F39C30851}">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Grid Positioning</a:t>
          </a:r>
        </a:p>
      </dgm:t>
    </dgm:pt>
    <dgm:pt modelId="{FCE36E33-FC4D-4063-83F7-F3C95977DAF4}" type="parTrans" cxnId="{8B43DEA0-6A8F-4DDE-9C98-9A107F0F03F9}">
      <dgm:prSet/>
      <dgm:spPr/>
      <dgm:t>
        <a:bodyPr/>
        <a:lstStyle/>
        <a:p>
          <a:endParaRPr lang="en-US" sz="1600"/>
        </a:p>
      </dgm:t>
    </dgm:pt>
    <dgm:pt modelId="{BEE3F568-8E43-4681-A712-8A900700ABB5}" type="sibTrans" cxnId="{8B43DEA0-6A8F-4DDE-9C98-9A107F0F03F9}">
      <dgm:prSet/>
      <dgm:spPr/>
      <dgm:t>
        <a:bodyPr/>
        <a:lstStyle/>
        <a:p>
          <a:endParaRPr lang="en-US" sz="1600"/>
        </a:p>
      </dgm:t>
    </dgm:pt>
    <dgm:pt modelId="{65A9A385-2779-453E-8097-D1B6D4F42443}">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Flexible Box Layout</a:t>
          </a:r>
        </a:p>
      </dgm:t>
    </dgm:pt>
    <dgm:pt modelId="{E4139AB5-0128-4FB3-9BFF-BF3603E126EF}" type="parTrans" cxnId="{E4BB45B2-C7EB-4345-AD16-E367DBC5EAAA}">
      <dgm:prSet/>
      <dgm:spPr/>
      <dgm:t>
        <a:bodyPr/>
        <a:lstStyle/>
        <a:p>
          <a:endParaRPr lang="en-US" sz="1600"/>
        </a:p>
      </dgm:t>
    </dgm:pt>
    <dgm:pt modelId="{C1A12ECE-DA77-4B31-A546-07F862698EFA}" type="sibTrans" cxnId="{E4BB45B2-C7EB-4345-AD16-E367DBC5EAAA}">
      <dgm:prSet/>
      <dgm:spPr/>
      <dgm:t>
        <a:bodyPr/>
        <a:lstStyle/>
        <a:p>
          <a:endParaRPr lang="en-US" sz="1600"/>
        </a:p>
      </dgm:t>
    </dgm:pt>
    <dgm:pt modelId="{72A2DB37-7175-47CD-BC01-118D5600554B}">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Image Values</a:t>
          </a:r>
        </a:p>
      </dgm:t>
    </dgm:pt>
    <dgm:pt modelId="{6916AC13-A94E-4098-AA97-107A0685EA79}" type="parTrans" cxnId="{763D4888-3503-4D5A-8D1C-140D6FCE1694}">
      <dgm:prSet/>
      <dgm:spPr/>
      <dgm:t>
        <a:bodyPr/>
        <a:lstStyle/>
        <a:p>
          <a:endParaRPr lang="en-US" sz="1600"/>
        </a:p>
      </dgm:t>
    </dgm:pt>
    <dgm:pt modelId="{153EA82E-3FBC-4876-B492-3113C35F7C85}" type="sibTrans" cxnId="{763D4888-3503-4D5A-8D1C-140D6FCE1694}">
      <dgm:prSet/>
      <dgm:spPr/>
      <dgm:t>
        <a:bodyPr/>
        <a:lstStyle/>
        <a:p>
          <a:endParaRPr lang="en-US" sz="1600"/>
        </a:p>
      </dgm:t>
    </dgm:pt>
    <dgm:pt modelId="{B785808B-5E4C-435D-A12C-B53A9F0772A8}">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2D Transformations</a:t>
          </a:r>
        </a:p>
      </dgm:t>
    </dgm:pt>
    <dgm:pt modelId="{724A48AC-200D-40A5-8151-75A3B039CD4E}" type="parTrans" cxnId="{CEBD9979-1ADB-44C9-AD54-A40D0170CFC5}">
      <dgm:prSet/>
      <dgm:spPr/>
      <dgm:t>
        <a:bodyPr/>
        <a:lstStyle/>
        <a:p>
          <a:endParaRPr lang="en-US" sz="1600"/>
        </a:p>
      </dgm:t>
    </dgm:pt>
    <dgm:pt modelId="{781B7B71-577D-4CC3-9A5F-4A981C5B1731}" type="sibTrans" cxnId="{CEBD9979-1ADB-44C9-AD54-A40D0170CFC5}">
      <dgm:prSet/>
      <dgm:spPr/>
      <dgm:t>
        <a:bodyPr/>
        <a:lstStyle/>
        <a:p>
          <a:endParaRPr lang="en-US" sz="1600"/>
        </a:p>
      </dgm:t>
    </dgm:pt>
    <dgm:pt modelId="{A513F00B-9596-4CA9-8DBE-9691B926C9B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3D Transformations</a:t>
          </a:r>
        </a:p>
      </dgm:t>
    </dgm:pt>
    <dgm:pt modelId="{55E30525-45C3-40DB-8BF9-01901D97DEAC}" type="parTrans" cxnId="{8095639E-204D-4E5F-AA0C-19AD81F5E123}">
      <dgm:prSet/>
      <dgm:spPr/>
      <dgm:t>
        <a:bodyPr/>
        <a:lstStyle/>
        <a:p>
          <a:endParaRPr lang="en-US" sz="1600"/>
        </a:p>
      </dgm:t>
    </dgm:pt>
    <dgm:pt modelId="{34679CB8-F16D-4E1C-9F0D-DC0A54A38ADD}" type="sibTrans" cxnId="{8095639E-204D-4E5F-AA0C-19AD81F5E123}">
      <dgm:prSet/>
      <dgm:spPr/>
      <dgm:t>
        <a:bodyPr/>
        <a:lstStyle/>
        <a:p>
          <a:endParaRPr lang="en-US" sz="1600"/>
        </a:p>
      </dgm:t>
    </dgm:pt>
    <dgm:pt modelId="{A4A80994-28F9-4EE8-89FD-45B63E089CC3}">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Transitions</a:t>
          </a:r>
        </a:p>
      </dgm:t>
    </dgm:pt>
    <dgm:pt modelId="{0ABAC972-6257-4C1C-9C91-0B68A5CF14F0}" type="parTrans" cxnId="{5EF2AD82-929A-491D-9B63-50767169C352}">
      <dgm:prSet/>
      <dgm:spPr/>
      <dgm:t>
        <a:bodyPr/>
        <a:lstStyle/>
        <a:p>
          <a:endParaRPr lang="en-US" sz="1600"/>
        </a:p>
      </dgm:t>
    </dgm:pt>
    <dgm:pt modelId="{1B4BC288-7DF2-4B2F-9296-5E38C5F8398C}" type="sibTrans" cxnId="{5EF2AD82-929A-491D-9B63-50767169C352}">
      <dgm:prSet/>
      <dgm:spPr/>
      <dgm:t>
        <a:bodyPr/>
        <a:lstStyle/>
        <a:p>
          <a:endParaRPr lang="en-US" sz="1600"/>
        </a:p>
      </dgm:t>
    </dgm:pt>
    <dgm:pt modelId="{C71563D8-11EC-4FDC-9107-CA24E7C09704}">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Animations</a:t>
          </a:r>
        </a:p>
      </dgm:t>
    </dgm:pt>
    <dgm:pt modelId="{02B261DD-3B3D-45BD-B88A-5CF8883BB797}" type="parTrans" cxnId="{FEDFC1D2-58B1-4998-8EA1-DD2D422EEB19}">
      <dgm:prSet/>
      <dgm:spPr/>
      <dgm:t>
        <a:bodyPr/>
        <a:lstStyle/>
        <a:p>
          <a:endParaRPr lang="en-US" sz="1600"/>
        </a:p>
      </dgm:t>
    </dgm:pt>
    <dgm:pt modelId="{ED44327B-6639-4E0A-BE72-3E76E8B2C01A}" type="sibTrans" cxnId="{FEDFC1D2-58B1-4998-8EA1-DD2D422EEB19}">
      <dgm:prSet/>
      <dgm:spPr/>
      <dgm:t>
        <a:bodyPr/>
        <a:lstStyle/>
        <a:p>
          <a:endParaRPr lang="en-US" sz="1600"/>
        </a:p>
      </dgm:t>
    </dgm:pt>
    <dgm:pt modelId="{CBD617BF-5B0F-44E8-8D5D-86AE9D05B5AA}">
      <dgm:prSet custT="1">
        <dgm:style>
          <a:lnRef idx="1">
            <a:schemeClr val="dk1"/>
          </a:lnRef>
          <a:fillRef idx="2">
            <a:schemeClr val="dk1"/>
          </a:fillRef>
          <a:effectRef idx="1">
            <a:schemeClr val="dk1"/>
          </a:effectRef>
          <a:fontRef idx="minor">
            <a:schemeClr val="dk1"/>
          </a:fontRef>
        </dgm:style>
      </dgm:prSet>
      <dgm:spPr/>
      <dgm:t>
        <a:bodyPr vert="horz"/>
        <a:lstStyle/>
        <a:p>
          <a:r>
            <a:rPr lang="en-US" sz="1200" smtClean="0"/>
            <a:t>Web Apps</a:t>
          </a:r>
          <a:endParaRPr lang="en-US" sz="1200" dirty="0"/>
        </a:p>
      </dgm:t>
    </dgm:pt>
    <dgm:pt modelId="{0E95856A-0E8C-4970-BACE-996CEEA57A9F}" type="parTrans" cxnId="{2988D3C8-9452-4CAC-B6AD-A2371B353DFA}">
      <dgm:prSet/>
      <dgm:spPr/>
      <dgm:t>
        <a:bodyPr/>
        <a:lstStyle/>
        <a:p>
          <a:endParaRPr lang="en-US" sz="1600"/>
        </a:p>
      </dgm:t>
    </dgm:pt>
    <dgm:pt modelId="{32FB2FFC-3BAE-416D-B135-9C7A57B8B38D}" type="sibTrans" cxnId="{2988D3C8-9452-4CAC-B6AD-A2371B353DFA}">
      <dgm:prSet/>
      <dgm:spPr/>
      <dgm:t>
        <a:bodyPr/>
        <a:lstStyle/>
        <a:p>
          <a:endParaRPr lang="en-US" sz="1600"/>
        </a:p>
      </dgm:t>
    </dgm:pt>
    <dgm:pt modelId="{C1767B94-BBE7-4919-A83B-39C49EBB95CF}">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CORS</a:t>
          </a:r>
        </a:p>
      </dgm:t>
    </dgm:pt>
    <dgm:pt modelId="{5E762661-884F-4AAC-B274-1E4D2ECC0C83}" type="parTrans" cxnId="{5D9BCB13-388A-491E-BD57-30058C076C23}">
      <dgm:prSet/>
      <dgm:spPr/>
      <dgm:t>
        <a:bodyPr/>
        <a:lstStyle/>
        <a:p>
          <a:endParaRPr lang="en-US" sz="1600"/>
        </a:p>
      </dgm:t>
    </dgm:pt>
    <dgm:pt modelId="{E7F430CB-288E-4587-9D2A-CE28D6DD2807}" type="sibTrans" cxnId="{5D9BCB13-388A-491E-BD57-30058C076C23}">
      <dgm:prSet/>
      <dgm:spPr/>
      <dgm:t>
        <a:bodyPr/>
        <a:lstStyle/>
        <a:p>
          <a:endParaRPr lang="en-US" sz="1600"/>
        </a:p>
      </dgm:t>
    </dgm:pt>
    <dgm:pt modelId="{556A9ECF-4736-4089-931B-49850BA7C3CA}">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Element Traversal</a:t>
          </a:r>
        </a:p>
      </dgm:t>
    </dgm:pt>
    <dgm:pt modelId="{AFC92844-9100-40DC-8688-2120B7C2B9BE}" type="parTrans" cxnId="{DAD01BBC-F5CD-4183-8FF6-E317C3A990D9}">
      <dgm:prSet/>
      <dgm:spPr/>
      <dgm:t>
        <a:bodyPr/>
        <a:lstStyle/>
        <a:p>
          <a:endParaRPr lang="en-US" sz="1600"/>
        </a:p>
      </dgm:t>
    </dgm:pt>
    <dgm:pt modelId="{7A111E2E-7ED1-4FD3-8601-90ADCF143A1C}" type="sibTrans" cxnId="{DAD01BBC-F5CD-4183-8FF6-E317C3A990D9}">
      <dgm:prSet/>
      <dgm:spPr/>
      <dgm:t>
        <a:bodyPr/>
        <a:lstStyle/>
        <a:p>
          <a:endParaRPr lang="en-US" sz="1600"/>
        </a:p>
      </dgm:t>
    </dgm:pt>
    <dgm:pt modelId="{0C23D059-1E68-4F6A-96A1-26F7B8211E04}">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File API</a:t>
          </a:r>
        </a:p>
      </dgm:t>
    </dgm:pt>
    <dgm:pt modelId="{ED58BE1A-FBEF-4AB5-B62E-8B1B78336DF2}" type="parTrans" cxnId="{4EAA0C14-93FC-4B5F-9421-215AA7DFA863}">
      <dgm:prSet/>
      <dgm:spPr/>
      <dgm:t>
        <a:bodyPr/>
        <a:lstStyle/>
        <a:p>
          <a:endParaRPr lang="en-US" sz="1600"/>
        </a:p>
      </dgm:t>
    </dgm:pt>
    <dgm:pt modelId="{044A91DE-01DA-407B-A821-A47F76523ED9}" type="sibTrans" cxnId="{4EAA0C14-93FC-4B5F-9421-215AA7DFA863}">
      <dgm:prSet/>
      <dgm:spPr/>
      <dgm:t>
        <a:bodyPr/>
        <a:lstStyle/>
        <a:p>
          <a:endParaRPr lang="en-US" sz="1600"/>
        </a:p>
      </dgm:t>
    </dgm:pt>
    <dgm:pt modelId="{C0E1F3A0-2007-41F8-902D-FB88A77A945B}">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Index DB</a:t>
          </a:r>
        </a:p>
      </dgm:t>
    </dgm:pt>
    <dgm:pt modelId="{BC611D3D-42E2-47B6-A21A-D25E947864FE}" type="parTrans" cxnId="{45941DE5-60D6-44CC-8EC5-6D353F7B989F}">
      <dgm:prSet/>
      <dgm:spPr/>
      <dgm:t>
        <a:bodyPr/>
        <a:lstStyle/>
        <a:p>
          <a:endParaRPr lang="en-US" sz="1600"/>
        </a:p>
      </dgm:t>
    </dgm:pt>
    <dgm:pt modelId="{D2D31650-1528-44AE-A801-E454ECD32CFD}" type="sibTrans" cxnId="{45941DE5-60D6-44CC-8EC5-6D353F7B989F}">
      <dgm:prSet/>
      <dgm:spPr/>
      <dgm:t>
        <a:bodyPr/>
        <a:lstStyle/>
        <a:p>
          <a:endParaRPr lang="en-US" sz="1600"/>
        </a:p>
      </dgm:t>
    </dgm:pt>
    <dgm:pt modelId="{12FA561E-BEFF-41C5-8E21-C497F342100B}">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4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Programmable HTTP Caching and Serving</a:t>
          </a:r>
        </a:p>
      </dgm:t>
    </dgm:pt>
    <dgm:pt modelId="{DAB2D16F-DBA4-4DE1-8A8E-408A4F3E7A8C}" type="parTrans" cxnId="{E0E0DD77-C833-49C5-A7C8-29F3785ABB16}">
      <dgm:prSet/>
      <dgm:spPr/>
      <dgm:t>
        <a:bodyPr/>
        <a:lstStyle/>
        <a:p>
          <a:endParaRPr lang="en-US" sz="1600"/>
        </a:p>
      </dgm:t>
    </dgm:pt>
    <dgm:pt modelId="{C39AB9AE-2070-478C-9916-998D7688669F}" type="sibTrans" cxnId="{E0E0DD77-C833-49C5-A7C8-29F3785ABB16}">
      <dgm:prSet/>
      <dgm:spPr/>
      <dgm:t>
        <a:bodyPr/>
        <a:lstStyle/>
        <a:p>
          <a:endParaRPr lang="en-US" sz="1600"/>
        </a:p>
      </dgm:t>
    </dgm:pt>
    <dgm:pt modelId="{1E014006-3D55-4EE5-AD4E-479CD8866008}">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Progress Events</a:t>
          </a:r>
        </a:p>
      </dgm:t>
    </dgm:pt>
    <dgm:pt modelId="{568E23CE-CD23-41F9-8A49-D4E5D77CEA3B}" type="parTrans" cxnId="{92C88B37-0D43-4E46-A4CA-B33C4200B8BE}">
      <dgm:prSet/>
      <dgm:spPr/>
      <dgm:t>
        <a:bodyPr/>
        <a:lstStyle/>
        <a:p>
          <a:endParaRPr lang="en-US" sz="1600"/>
        </a:p>
      </dgm:t>
    </dgm:pt>
    <dgm:pt modelId="{2B1A5490-387D-4F75-B281-7AA524293143}" type="sibTrans" cxnId="{92C88B37-0D43-4E46-A4CA-B33C4200B8BE}">
      <dgm:prSet/>
      <dgm:spPr/>
      <dgm:t>
        <a:bodyPr/>
        <a:lstStyle/>
        <a:p>
          <a:endParaRPr lang="en-US" sz="1600"/>
        </a:p>
      </dgm:t>
    </dgm:pt>
    <dgm:pt modelId="{9A48FB60-8B1C-4DF6-A844-47408D5A166C}">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Selectors API</a:t>
          </a:r>
        </a:p>
      </dgm:t>
    </dgm:pt>
    <dgm:pt modelId="{245E4309-DBB0-48F6-894A-418D80DF2C91}" type="parTrans" cxnId="{9ADC4364-8D9D-4ADA-A2A5-1DEEDC96BA3E}">
      <dgm:prSet/>
      <dgm:spPr/>
      <dgm:t>
        <a:bodyPr/>
        <a:lstStyle/>
        <a:p>
          <a:endParaRPr lang="en-US" sz="1600"/>
        </a:p>
      </dgm:t>
    </dgm:pt>
    <dgm:pt modelId="{6C0656F4-2284-4DC9-ACDD-F1BDCBE6F919}" type="sibTrans" cxnId="{9ADC4364-8D9D-4ADA-A2A5-1DEEDC96BA3E}">
      <dgm:prSet/>
      <dgm:spPr/>
      <dgm:t>
        <a:bodyPr/>
        <a:lstStyle/>
        <a:p>
          <a:endParaRPr lang="en-US" sz="1600"/>
        </a:p>
      </dgm:t>
    </dgm:pt>
    <dgm:pt modelId="{4D270442-3445-4A52-A0F8-BD7165E237CF}">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Selectors API L2</a:t>
          </a:r>
        </a:p>
      </dgm:t>
    </dgm:pt>
    <dgm:pt modelId="{143D3230-D9BE-4DE7-A615-2B403E984A0D}" type="parTrans" cxnId="{FAAB4973-9505-47A6-B9C6-50B07A7147FA}">
      <dgm:prSet/>
      <dgm:spPr/>
      <dgm:t>
        <a:bodyPr/>
        <a:lstStyle/>
        <a:p>
          <a:endParaRPr lang="en-US" sz="1600"/>
        </a:p>
      </dgm:t>
    </dgm:pt>
    <dgm:pt modelId="{8D535F41-A26A-4F0E-9B06-A34102D318F1}" type="sibTrans" cxnId="{FAAB4973-9505-47A6-B9C6-50B07A7147FA}">
      <dgm:prSet/>
      <dgm:spPr/>
      <dgm:t>
        <a:bodyPr/>
        <a:lstStyle/>
        <a:p>
          <a:endParaRPr lang="en-US" sz="1600"/>
        </a:p>
      </dgm:t>
    </dgm:pt>
    <dgm:pt modelId="{1F94D81B-9139-4C7D-8A25-C6E46482E30F}">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Server-Sent Events</a:t>
          </a:r>
        </a:p>
      </dgm:t>
    </dgm:pt>
    <dgm:pt modelId="{5B1347DB-0255-43F7-B256-3C4FC33FEFF3}" type="parTrans" cxnId="{AA54A104-B7A2-49F1-9066-FA26FB37A2E8}">
      <dgm:prSet/>
      <dgm:spPr/>
      <dgm:t>
        <a:bodyPr/>
        <a:lstStyle/>
        <a:p>
          <a:endParaRPr lang="en-US" sz="1600"/>
        </a:p>
      </dgm:t>
    </dgm:pt>
    <dgm:pt modelId="{1F3CC8A2-FC03-4D00-833F-9432B9F26FEE}" type="sibTrans" cxnId="{AA54A104-B7A2-49F1-9066-FA26FB37A2E8}">
      <dgm:prSet/>
      <dgm:spPr/>
      <dgm:t>
        <a:bodyPr/>
        <a:lstStyle/>
        <a:p>
          <a:endParaRPr lang="en-US" sz="1600"/>
        </a:p>
      </dgm:t>
    </dgm:pt>
    <dgm:pt modelId="{6B4982F5-093E-4942-BADB-5FDD2C8D2469}">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Uniform Messaging Policy</a:t>
          </a:r>
        </a:p>
      </dgm:t>
    </dgm:pt>
    <dgm:pt modelId="{CDB0C113-0891-4B6A-A589-E9D6C77A676C}" type="parTrans" cxnId="{196A9337-0873-4EA1-B11A-2CFB2C56F8BB}">
      <dgm:prSet/>
      <dgm:spPr/>
      <dgm:t>
        <a:bodyPr/>
        <a:lstStyle/>
        <a:p>
          <a:endParaRPr lang="en-US" sz="1600"/>
        </a:p>
      </dgm:t>
    </dgm:pt>
    <dgm:pt modelId="{38C83C95-F7D1-43FA-9CF7-647DA21B46D5}" type="sibTrans" cxnId="{196A9337-0873-4EA1-B11A-2CFB2C56F8BB}">
      <dgm:prSet/>
      <dgm:spPr/>
      <dgm:t>
        <a:bodyPr/>
        <a:lstStyle/>
        <a:p>
          <a:endParaRPr lang="en-US" sz="1600"/>
        </a:p>
      </dgm:t>
    </dgm:pt>
    <dgm:pt modelId="{24961BA2-9A7D-4EC1-9A2C-9B93647E0C4E}">
      <dgm:prSet custT="1">
        <dgm:style>
          <a:lnRef idx="1">
            <a:schemeClr val="dk1"/>
          </a:lnRef>
          <a:fillRef idx="2">
            <a:schemeClr val="dk1"/>
          </a:fillRef>
          <a:effectRef idx="1">
            <a:schemeClr val="dk1"/>
          </a:effectRef>
          <a:fontRef idx="minor">
            <a:schemeClr val="dk1"/>
          </a:fontRef>
        </dgm:style>
      </dgm:prSet>
      <dgm:spPr>
        <a:solidFill>
          <a:srgbClr val="FF0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DOM Core</a:t>
          </a:r>
        </a:p>
      </dgm:t>
    </dgm:pt>
    <dgm:pt modelId="{3E65AAA3-F977-415B-AF16-0D3B2C7DA625}" type="parTrans" cxnId="{9DE35F13-50C7-46E3-BE6C-093E3CA43CA8}">
      <dgm:prSet/>
      <dgm:spPr/>
      <dgm:t>
        <a:bodyPr/>
        <a:lstStyle/>
        <a:p>
          <a:endParaRPr lang="en-US" sz="1600"/>
        </a:p>
      </dgm:t>
    </dgm:pt>
    <dgm:pt modelId="{1BE4D8AC-F2BD-4C88-AB9B-DB49DAE5E4A9}" type="sibTrans" cxnId="{9DE35F13-50C7-46E3-BE6C-093E3CA43CA8}">
      <dgm:prSet/>
      <dgm:spPr/>
      <dgm:t>
        <a:bodyPr/>
        <a:lstStyle/>
        <a:p>
          <a:endParaRPr lang="en-US" sz="1600"/>
        </a:p>
      </dgm:t>
    </dgm:pt>
    <dgm:pt modelId="{F7CB1295-B28E-435A-802B-E35289FFD3F1}">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SQL Database</a:t>
          </a:r>
        </a:p>
      </dgm:t>
    </dgm:pt>
    <dgm:pt modelId="{0644EB6D-7F2D-4FBD-AF9B-52D113919F3F}" type="parTrans" cxnId="{4EFE1FDC-C5EF-4365-B971-FB685E410735}">
      <dgm:prSet/>
      <dgm:spPr/>
      <dgm:t>
        <a:bodyPr/>
        <a:lstStyle/>
        <a:p>
          <a:endParaRPr lang="en-US" sz="1600"/>
        </a:p>
      </dgm:t>
    </dgm:pt>
    <dgm:pt modelId="{79B9C237-D330-469E-80A7-57782AA31FE5}" type="sibTrans" cxnId="{4EFE1FDC-C5EF-4365-B971-FB685E410735}">
      <dgm:prSet/>
      <dgm:spPr/>
      <dgm:t>
        <a:bodyPr/>
        <a:lstStyle/>
        <a:p>
          <a:endParaRPr lang="en-US" sz="1600"/>
        </a:p>
      </dgm:t>
    </dgm:pt>
    <dgm:pt modelId="{B6A8E937-0DD2-4105-8D62-061DD73BD8C7}">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IDL</a:t>
          </a:r>
        </a:p>
      </dgm:t>
    </dgm:pt>
    <dgm:pt modelId="{340CEDAD-1EBF-4204-A852-7D5C91CF1EB4}" type="parTrans" cxnId="{EF0F9D88-A537-4F73-A058-BC65BCDD969C}">
      <dgm:prSet/>
      <dgm:spPr/>
      <dgm:t>
        <a:bodyPr/>
        <a:lstStyle/>
        <a:p>
          <a:endParaRPr lang="en-US" sz="1600"/>
        </a:p>
      </dgm:t>
    </dgm:pt>
    <dgm:pt modelId="{76ABE6DB-C970-4D7A-BDFC-125627B38830}" type="sibTrans" cxnId="{EF0F9D88-A537-4F73-A058-BC65BCDD969C}">
      <dgm:prSet/>
      <dgm:spPr/>
      <dgm:t>
        <a:bodyPr/>
        <a:lstStyle/>
        <a:p>
          <a:endParaRPr lang="en-US" sz="1600"/>
        </a:p>
      </dgm:t>
    </dgm:pt>
    <dgm:pt modelId="{99517A22-4718-4F66-9A55-934AD0B68D90}">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Sockets API</a:t>
          </a:r>
        </a:p>
      </dgm:t>
    </dgm:pt>
    <dgm:pt modelId="{02061AD7-D059-40D8-8030-8BC42DBE1C01}" type="parTrans" cxnId="{BD00B04A-CE73-4B1C-8083-DAA73E2F98F4}">
      <dgm:prSet/>
      <dgm:spPr/>
      <dgm:t>
        <a:bodyPr/>
        <a:lstStyle/>
        <a:p>
          <a:endParaRPr lang="en-US" sz="1600"/>
        </a:p>
      </dgm:t>
    </dgm:pt>
    <dgm:pt modelId="{31D12949-E409-473C-956C-9B7F123BFA0B}" type="sibTrans" cxnId="{BD00B04A-CE73-4B1C-8083-DAA73E2F98F4}">
      <dgm:prSet/>
      <dgm:spPr/>
      <dgm:t>
        <a:bodyPr/>
        <a:lstStyle/>
        <a:p>
          <a:endParaRPr lang="en-US" sz="1600"/>
        </a:p>
      </dgm:t>
    </dgm:pt>
    <dgm:pt modelId="{5EE9F4C9-2599-49B6-8ECD-0BB37D2C3F87}">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Storage</a:t>
          </a:r>
        </a:p>
      </dgm:t>
    </dgm:pt>
    <dgm:pt modelId="{069A03DC-A021-4E97-9E2B-A6FA256ED38A}" type="parTrans" cxnId="{B6D417C3-9F4F-4AFE-8935-55058C6B3979}">
      <dgm:prSet/>
      <dgm:spPr/>
      <dgm:t>
        <a:bodyPr/>
        <a:lstStyle/>
        <a:p>
          <a:endParaRPr lang="en-US" sz="1600"/>
        </a:p>
      </dgm:t>
    </dgm:pt>
    <dgm:pt modelId="{17806EAE-C4F4-467A-B820-8C1CA2EBD8A0}" type="sibTrans" cxnId="{B6D417C3-9F4F-4AFE-8935-55058C6B3979}">
      <dgm:prSet/>
      <dgm:spPr/>
      <dgm:t>
        <a:bodyPr/>
        <a:lstStyle/>
        <a:p>
          <a:endParaRPr lang="en-US" sz="1600"/>
        </a:p>
      </dgm:t>
    </dgm:pt>
    <dgm:pt modelId="{191B23CF-7DD2-4EFA-B08B-2250979F1293}">
      <dgm:prSet custT="1">
        <dgm:style>
          <a:lnRef idx="1">
            <a:schemeClr val="dk1"/>
          </a:lnRef>
          <a:fillRef idx="2">
            <a:schemeClr val="dk1"/>
          </a:fillRef>
          <a:effectRef idx="1">
            <a:schemeClr val="dk1"/>
          </a:effectRef>
          <a:fontRef idx="minor">
            <a:schemeClr val="dk1"/>
          </a:fontRef>
        </dgm:style>
      </dgm:prSet>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Workers</a:t>
          </a:r>
        </a:p>
      </dgm:t>
    </dgm:pt>
    <dgm:pt modelId="{212D9D58-D4C7-42F5-B8F1-9322812256AF}" type="parTrans" cxnId="{7D296AF2-E7A7-4C72-92D0-DC617537DB46}">
      <dgm:prSet/>
      <dgm:spPr/>
      <dgm:t>
        <a:bodyPr/>
        <a:lstStyle/>
        <a:p>
          <a:endParaRPr lang="en-US" sz="1600"/>
        </a:p>
      </dgm:t>
    </dgm:pt>
    <dgm:pt modelId="{FB645C20-D1C7-46F3-9EB5-EDC78953F109}" type="sibTrans" cxnId="{7D296AF2-E7A7-4C72-92D0-DC617537DB46}">
      <dgm:prSet/>
      <dgm:spPr/>
      <dgm:t>
        <a:bodyPr/>
        <a:lstStyle/>
        <a:p>
          <a:endParaRPr lang="en-US" sz="1600"/>
        </a:p>
      </dgm:t>
    </dgm:pt>
    <dgm:pt modelId="{A2864230-E369-45B2-841F-E8EDBF94FD90}">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XmlHttpRequest</a:t>
          </a:r>
          <a:endPar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268D9773-44DD-4D11-9478-55B267D98F18}" type="parTrans" cxnId="{D8C47291-C324-4FDF-B001-4AF075B92A92}">
      <dgm:prSet/>
      <dgm:spPr/>
      <dgm:t>
        <a:bodyPr/>
        <a:lstStyle/>
        <a:p>
          <a:endParaRPr lang="en-US" sz="1600"/>
        </a:p>
      </dgm:t>
    </dgm:pt>
    <dgm:pt modelId="{A1A2BE9E-7F45-4178-83E8-BCDFA6AD1772}" type="sibTrans" cxnId="{D8C47291-C324-4FDF-B001-4AF075B92A92}">
      <dgm:prSet/>
      <dgm:spPr/>
      <dgm:t>
        <a:bodyPr/>
        <a:lstStyle/>
        <a:p>
          <a:endParaRPr lang="en-US" sz="1600"/>
        </a:p>
      </dgm:t>
    </dgm:pt>
    <dgm:pt modelId="{C22E2E36-6DC9-478C-AD5F-377674B6197C}">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XmlHttpRequest L2</a:t>
          </a:r>
        </a:p>
      </dgm:t>
    </dgm:pt>
    <dgm:pt modelId="{247EC92A-7037-4F4D-B37E-DFD71A1F8102}" type="parTrans" cxnId="{FAB461B6-34A2-426D-B1AD-E36A9F104B0E}">
      <dgm:prSet/>
      <dgm:spPr/>
      <dgm:t>
        <a:bodyPr/>
        <a:lstStyle/>
        <a:p>
          <a:endParaRPr lang="en-US" sz="1600"/>
        </a:p>
      </dgm:t>
    </dgm:pt>
    <dgm:pt modelId="{BA88CD6D-6C28-482C-9695-F0BBABDE9B9D}" type="sibTrans" cxnId="{FAB461B6-34A2-426D-B1AD-E36A9F104B0E}">
      <dgm:prSet/>
      <dgm:spPr/>
      <dgm:t>
        <a:bodyPr/>
        <a:lstStyle/>
        <a:p>
          <a:endParaRPr lang="en-US" sz="1600"/>
        </a:p>
      </dgm:t>
    </dgm:pt>
    <dgm:pt modelId="{93B9F80F-01B9-433A-8A06-2917E6BFD2D8}">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L1</a:t>
          </a:r>
        </a:p>
      </dgm:t>
    </dgm:pt>
    <dgm:pt modelId="{35A9A5C5-E672-4A90-9C6E-C9B13CB3C917}" type="parTrans" cxnId="{310B3FBD-0C32-408A-AB99-36D43A307D7D}">
      <dgm:prSet/>
      <dgm:spPr/>
      <dgm:t>
        <a:bodyPr/>
        <a:lstStyle/>
        <a:p>
          <a:endParaRPr lang="en-US" sz="1600"/>
        </a:p>
      </dgm:t>
    </dgm:pt>
    <dgm:pt modelId="{CEE0AD01-6887-441C-80E9-B3214FFED5E6}" type="sibTrans" cxnId="{310B3FBD-0C32-408A-AB99-36D43A307D7D}">
      <dgm:prSet/>
      <dgm:spPr/>
      <dgm:t>
        <a:bodyPr/>
        <a:lstStyle/>
        <a:p>
          <a:endParaRPr lang="en-US" sz="1600"/>
        </a:p>
      </dgm:t>
    </dgm:pt>
    <dgm:pt modelId="{850BFAEB-B241-4575-B7D6-F8675B28D3C9}">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Core</a:t>
          </a:r>
        </a:p>
      </dgm:t>
    </dgm:pt>
    <dgm:pt modelId="{26AD4B9B-1630-4373-9166-18CB6F8D0D00}" type="parTrans" cxnId="{81EFA4E9-402C-4795-B0A9-13625E769ADB}">
      <dgm:prSet/>
      <dgm:spPr/>
      <dgm:t>
        <a:bodyPr/>
        <a:lstStyle/>
        <a:p>
          <a:endParaRPr lang="en-US" sz="1600"/>
        </a:p>
      </dgm:t>
    </dgm:pt>
    <dgm:pt modelId="{B0B681B4-0D1E-476D-8137-812245E20D07}" type="sibTrans" cxnId="{81EFA4E9-402C-4795-B0A9-13625E769ADB}">
      <dgm:prSet/>
      <dgm:spPr/>
      <dgm:t>
        <a:bodyPr/>
        <a:lstStyle/>
        <a:p>
          <a:endParaRPr lang="en-US" sz="1600"/>
        </a:p>
      </dgm:t>
    </dgm:pt>
    <dgm:pt modelId="{B9D76A61-0BDC-4C7B-B330-651B48689A8E}">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Views</a:t>
          </a:r>
        </a:p>
      </dgm:t>
    </dgm:pt>
    <dgm:pt modelId="{0566A75B-000F-4472-B081-631A4CCC2E31}" type="parTrans" cxnId="{CCA41D3F-6874-46F2-BEB0-0E3630A0B22D}">
      <dgm:prSet/>
      <dgm:spPr/>
      <dgm:t>
        <a:bodyPr/>
        <a:lstStyle/>
        <a:p>
          <a:endParaRPr lang="en-US" sz="1600"/>
        </a:p>
      </dgm:t>
    </dgm:pt>
    <dgm:pt modelId="{63C184FB-AC5A-4112-80BD-A56DECC1C5AE}" type="sibTrans" cxnId="{CCA41D3F-6874-46F2-BEB0-0E3630A0B22D}">
      <dgm:prSet/>
      <dgm:spPr/>
      <dgm:t>
        <a:bodyPr/>
        <a:lstStyle/>
        <a:p>
          <a:endParaRPr lang="en-US" sz="1600"/>
        </a:p>
      </dgm:t>
    </dgm:pt>
    <dgm:pt modelId="{17E2BEE8-9023-4AAC-AD05-4AC0C3BE7EB6}">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Events</a:t>
          </a:r>
        </a:p>
      </dgm:t>
    </dgm:pt>
    <dgm:pt modelId="{FF73CB06-1AA4-42AC-80EA-E8E48687148D}" type="parTrans" cxnId="{1EB3FBD1-CFD0-4E62-9466-7A4E5EFF0DDF}">
      <dgm:prSet/>
      <dgm:spPr/>
      <dgm:t>
        <a:bodyPr/>
        <a:lstStyle/>
        <a:p>
          <a:endParaRPr lang="en-US" sz="1600"/>
        </a:p>
      </dgm:t>
    </dgm:pt>
    <dgm:pt modelId="{2D15C1C7-9403-4054-A7BD-085719FD698F}" type="sibTrans" cxnId="{1EB3FBD1-CFD0-4E62-9466-7A4E5EFF0DDF}">
      <dgm:prSet/>
      <dgm:spPr/>
      <dgm:t>
        <a:bodyPr/>
        <a:lstStyle/>
        <a:p>
          <a:endParaRPr lang="en-US" sz="1600"/>
        </a:p>
      </dgm:t>
    </dgm:pt>
    <dgm:pt modelId="{1271AAED-FCF3-413D-BF8A-A56F74ACA8EE}">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Style</a:t>
          </a:r>
        </a:p>
      </dgm:t>
    </dgm:pt>
    <dgm:pt modelId="{5E46C713-02E2-4530-9F16-A97A04E83F66}" type="parTrans" cxnId="{173600B6-394C-4D04-8911-FADAEA76239A}">
      <dgm:prSet/>
      <dgm:spPr/>
      <dgm:t>
        <a:bodyPr/>
        <a:lstStyle/>
        <a:p>
          <a:endParaRPr lang="en-US" sz="1600"/>
        </a:p>
      </dgm:t>
    </dgm:pt>
    <dgm:pt modelId="{13B823BB-CD2C-46A6-9811-27C62B33CAC6}" type="sibTrans" cxnId="{173600B6-394C-4D04-8911-FADAEA76239A}">
      <dgm:prSet/>
      <dgm:spPr/>
      <dgm:t>
        <a:bodyPr/>
        <a:lstStyle/>
        <a:p>
          <a:endParaRPr lang="en-US" sz="1600"/>
        </a:p>
      </dgm:t>
    </dgm:pt>
    <dgm:pt modelId="{BED6532E-8FC1-408A-B694-E83E77FB3BEB}">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Traversal and Range</a:t>
          </a:r>
        </a:p>
      </dgm:t>
    </dgm:pt>
    <dgm:pt modelId="{F707C646-7631-40D7-AEF3-59308FEC3DB4}" type="parTrans" cxnId="{5C0ADB36-9154-49B6-8CA1-CB6B5C721233}">
      <dgm:prSet/>
      <dgm:spPr/>
      <dgm:t>
        <a:bodyPr/>
        <a:lstStyle/>
        <a:p>
          <a:endParaRPr lang="en-US" sz="1600"/>
        </a:p>
      </dgm:t>
    </dgm:pt>
    <dgm:pt modelId="{22554FAD-D0EA-44E5-919E-E51960214DFC}" type="sibTrans" cxnId="{5C0ADB36-9154-49B6-8CA1-CB6B5C721233}">
      <dgm:prSet/>
      <dgm:spPr/>
      <dgm:t>
        <a:bodyPr/>
        <a:lstStyle/>
        <a:p>
          <a:endParaRPr lang="en-US" sz="1600"/>
        </a:p>
      </dgm:t>
    </dgm:pt>
    <dgm:pt modelId="{1A45ED5A-C37E-4848-8B37-1BD715801ED1}">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HTML</a:t>
          </a:r>
        </a:p>
      </dgm:t>
    </dgm:pt>
    <dgm:pt modelId="{DD5B2D5C-A53B-4C56-8A2A-F600B870194A}" type="parTrans" cxnId="{222BBBBE-6A98-4DFC-AFCF-BACE2B6E4FBC}">
      <dgm:prSet/>
      <dgm:spPr/>
      <dgm:t>
        <a:bodyPr/>
        <a:lstStyle/>
        <a:p>
          <a:endParaRPr lang="en-US" sz="1600"/>
        </a:p>
      </dgm:t>
    </dgm:pt>
    <dgm:pt modelId="{ED1FCB71-CFFC-4DD0-9E8A-84AD906EA88E}" type="sibTrans" cxnId="{222BBBBE-6A98-4DFC-AFCF-BACE2B6E4FBC}">
      <dgm:prSet/>
      <dgm:spPr/>
      <dgm:t>
        <a:bodyPr/>
        <a:lstStyle/>
        <a:p>
          <a:endParaRPr lang="en-US" sz="1600"/>
        </a:p>
      </dgm:t>
    </dgm:pt>
    <dgm:pt modelId="{B86604B5-DEAA-4A3D-96A5-43D6B62C4E86}">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Core</a:t>
          </a:r>
        </a:p>
      </dgm:t>
    </dgm:pt>
    <dgm:pt modelId="{AE9C5D8C-31BA-43C1-B99A-09AB403CE382}" type="parTrans" cxnId="{9B0EE819-E054-48FF-ACD0-AA3E8A70A2A9}">
      <dgm:prSet/>
      <dgm:spPr/>
      <dgm:t>
        <a:bodyPr/>
        <a:lstStyle/>
        <a:p>
          <a:endParaRPr lang="en-US" sz="1600"/>
        </a:p>
      </dgm:t>
    </dgm:pt>
    <dgm:pt modelId="{5A79C451-F6DF-40D3-AC79-35BE7701D19C}" type="sibTrans" cxnId="{9B0EE819-E054-48FF-ACD0-AA3E8A70A2A9}">
      <dgm:prSet/>
      <dgm:spPr/>
      <dgm:t>
        <a:bodyPr/>
        <a:lstStyle/>
        <a:p>
          <a:endParaRPr lang="en-US" sz="1600"/>
        </a:p>
      </dgm:t>
    </dgm:pt>
    <dgm:pt modelId="{5F8757A5-463E-4B88-97EC-DB3CBA442D9E}">
      <dgm:prSet custT="1">
        <dgm:style>
          <a:lnRef idx="1">
            <a:schemeClr val="dk1"/>
          </a:lnRef>
          <a:fillRef idx="2">
            <a:schemeClr val="dk1"/>
          </a:fillRef>
          <a:effectRef idx="1">
            <a:schemeClr val="dk1"/>
          </a:effectRef>
          <a:fontRef idx="minor">
            <a:schemeClr val="dk1"/>
          </a:fontRef>
        </dgm:style>
      </dgm:prSet>
      <dgm:spPr>
        <a:solidFill>
          <a:schemeClr val="bg1">
            <a:lumMod val="75000"/>
          </a:schemeClr>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Events</a:t>
          </a:r>
        </a:p>
      </dgm:t>
    </dgm:pt>
    <dgm:pt modelId="{A8BC186A-4DC1-4742-82CB-2DE1D2A32FF4}" type="parTrans" cxnId="{FA48B9C7-B83F-406E-B212-30B62D188B30}">
      <dgm:prSet/>
      <dgm:spPr/>
      <dgm:t>
        <a:bodyPr/>
        <a:lstStyle/>
        <a:p>
          <a:endParaRPr lang="en-US" sz="1600"/>
        </a:p>
      </dgm:t>
    </dgm:pt>
    <dgm:pt modelId="{2B2E4D0C-9AA4-4F95-BCFF-C47A3679D758}" type="sibTrans" cxnId="{FA48B9C7-B83F-406E-B212-30B62D188B30}">
      <dgm:prSet/>
      <dgm:spPr/>
      <dgm:t>
        <a:bodyPr/>
        <a:lstStyle/>
        <a:p>
          <a:endParaRPr lang="en-US" sz="1600"/>
        </a:p>
      </dgm:t>
    </dgm:pt>
    <dgm:pt modelId="{9C9361CC-FE51-4F6F-B6A8-DF6E0E78E0F7}">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Load and Save</a:t>
          </a:r>
        </a:p>
      </dgm:t>
    </dgm:pt>
    <dgm:pt modelId="{EB07B378-FEDD-463A-8879-63E68CB72789}" type="parTrans" cxnId="{E22B4ADF-5DC6-43BE-98FB-3DADA3F82DA3}">
      <dgm:prSet/>
      <dgm:spPr/>
      <dgm:t>
        <a:bodyPr/>
        <a:lstStyle/>
        <a:p>
          <a:endParaRPr lang="en-US" sz="1600"/>
        </a:p>
      </dgm:t>
    </dgm:pt>
    <dgm:pt modelId="{91B96BDC-37E7-47B7-8BDC-E26167650C3A}" type="sibTrans" cxnId="{E22B4ADF-5DC6-43BE-98FB-3DADA3F82DA3}">
      <dgm:prSet/>
      <dgm:spPr/>
      <dgm:t>
        <a:bodyPr/>
        <a:lstStyle/>
        <a:p>
          <a:endParaRPr lang="en-US" sz="1600"/>
        </a:p>
      </dgm:t>
    </dgm:pt>
    <dgm:pt modelId="{41102D3E-3CD6-4D25-9DAB-8904E5DA574A}">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Validation</a:t>
          </a:r>
        </a:p>
      </dgm:t>
    </dgm:pt>
    <dgm:pt modelId="{4F5E55D7-98B3-4EA2-AD72-205C3B26F3FF}" type="parTrans" cxnId="{0A632783-6383-4ECB-8D2B-B0D96ED573FD}">
      <dgm:prSet/>
      <dgm:spPr/>
      <dgm:t>
        <a:bodyPr/>
        <a:lstStyle/>
        <a:p>
          <a:endParaRPr lang="en-US" sz="1600"/>
        </a:p>
      </dgm:t>
    </dgm:pt>
    <dgm:pt modelId="{C0D0F109-C980-40F3-A7EF-B6E196F07D6D}" type="sibTrans" cxnId="{0A632783-6383-4ECB-8D2B-B0D96ED573FD}">
      <dgm:prSet/>
      <dgm:spPr/>
      <dgm:t>
        <a:bodyPr/>
        <a:lstStyle/>
        <a:p>
          <a:endParaRPr lang="en-US" sz="1600"/>
        </a:p>
      </dgm:t>
    </dgm:pt>
    <dgm:pt modelId="{EA2853BC-CCAE-4602-8C2E-FDA8966FF6F8}">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XPath</a:t>
          </a:r>
        </a:p>
      </dgm:t>
    </dgm:pt>
    <dgm:pt modelId="{A3CA156D-1849-4E10-9205-72749DDE3791}" type="parTrans" cxnId="{A1D89ACB-5FAF-485E-B817-706EF0D133D7}">
      <dgm:prSet/>
      <dgm:spPr/>
      <dgm:t>
        <a:bodyPr/>
        <a:lstStyle/>
        <a:p>
          <a:endParaRPr lang="en-US" sz="1600"/>
        </a:p>
      </dgm:t>
    </dgm:pt>
    <dgm:pt modelId="{F57CAAED-8F33-41DB-85FD-FCD2807794D2}" type="sibTrans" cxnId="{A1D89ACB-5FAF-485E-B817-706EF0D133D7}">
      <dgm:prSet/>
      <dgm:spPr/>
      <dgm:t>
        <a:bodyPr/>
        <a:lstStyle/>
        <a:p>
          <a:endParaRPr lang="en-US" sz="1600"/>
        </a:p>
      </dgm:t>
    </dgm:pt>
    <dgm:pt modelId="{DD9489E3-89A0-4881-BC91-435FD3509360}">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Views and Formatting</a:t>
          </a:r>
        </a:p>
      </dgm:t>
    </dgm:pt>
    <dgm:pt modelId="{D10D7042-5001-467D-94A8-EB297722D902}" type="parTrans" cxnId="{794B798F-651E-4670-ABEB-8AD325751888}">
      <dgm:prSet/>
      <dgm:spPr/>
      <dgm:t>
        <a:bodyPr/>
        <a:lstStyle/>
        <a:p>
          <a:endParaRPr lang="en-US" sz="1600"/>
        </a:p>
      </dgm:t>
    </dgm:pt>
    <dgm:pt modelId="{0D4E1D85-37B2-40D7-9604-C47B47DEA1D3}" type="sibTrans" cxnId="{794B798F-651E-4670-ABEB-8AD325751888}">
      <dgm:prSet/>
      <dgm:spPr/>
      <dgm:t>
        <a:bodyPr/>
        <a:lstStyle/>
        <a:p>
          <a:endParaRPr lang="en-US" sz="1600"/>
        </a:p>
      </dgm:t>
    </dgm:pt>
    <dgm:pt modelId="{C115DB15-8993-44F2-B09A-AC78E5B17793}">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Abstract Schemas</a:t>
          </a:r>
        </a:p>
      </dgm:t>
    </dgm:pt>
    <dgm:pt modelId="{15E96EB4-7EF6-4FF7-87AD-45412902BBBB}" type="parTrans" cxnId="{F1BCDA3E-D10E-4484-83C9-40B5618F4F07}">
      <dgm:prSet/>
      <dgm:spPr/>
      <dgm:t>
        <a:bodyPr/>
        <a:lstStyle/>
        <a:p>
          <a:endParaRPr lang="en-US" sz="1600"/>
        </a:p>
      </dgm:t>
    </dgm:pt>
    <dgm:pt modelId="{30990D8B-68AD-4E3D-97CD-1C84F1EA8B4D}" type="sibTrans" cxnId="{F1BCDA3E-D10E-4484-83C9-40B5618F4F07}">
      <dgm:prSet/>
      <dgm:spPr/>
      <dgm:t>
        <a:bodyPr/>
        <a:lstStyle/>
        <a:p>
          <a:endParaRPr lang="en-US" sz="1600"/>
        </a:p>
      </dgm:t>
    </dgm:pt>
    <dgm:pt modelId="{CB67C5BD-2EC7-451A-845C-CECDCA14A61B}">
      <dgm:prSet custT="1">
        <dgm:style>
          <a:lnRef idx="1">
            <a:schemeClr val="dk1"/>
          </a:lnRef>
          <a:fillRef idx="2">
            <a:schemeClr val="dk1"/>
          </a:fillRef>
          <a:effectRef idx="1">
            <a:schemeClr val="dk1"/>
          </a:effectRef>
          <a:fontRef idx="minor">
            <a:schemeClr val="dk1"/>
          </a:fontRef>
        </dgm:style>
      </dgm:prSet>
      <dgm:spPr/>
      <dgm:t>
        <a:bodyPr vert="vert"/>
        <a:lstStyle/>
        <a:p>
          <a:r>
            <a:rPr lang="en-US" sz="700" b="1" smtClean="0"/>
            <a:t>Geolocation</a:t>
          </a:r>
          <a:endParaRPr lang="en-US" sz="700" b="1" dirty="0"/>
        </a:p>
      </dgm:t>
    </dgm:pt>
    <dgm:pt modelId="{B18D31B6-B12C-428A-A4EF-ADA5114145D7}" type="parTrans" cxnId="{8E640DBC-FC63-4E95-B701-E92B4637DE70}">
      <dgm:prSet/>
      <dgm:spPr/>
      <dgm:t>
        <a:bodyPr/>
        <a:lstStyle/>
        <a:p>
          <a:endParaRPr lang="en-US" sz="1600"/>
        </a:p>
      </dgm:t>
    </dgm:pt>
    <dgm:pt modelId="{0837E559-DEFF-4DA0-89FC-341E3D720593}" type="sibTrans" cxnId="{8E640DBC-FC63-4E95-B701-E92B4637DE70}">
      <dgm:prSet/>
      <dgm:spPr/>
      <dgm:t>
        <a:bodyPr/>
        <a:lstStyle/>
        <a:p>
          <a:endParaRPr lang="en-US" sz="1600"/>
        </a:p>
      </dgm:t>
    </dgm:pt>
    <dgm:pt modelId="{03EFEE35-ADD7-47D7-9A9F-16D5B9BDCBFB}">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Geolocation</a:t>
          </a:r>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API</a:t>
          </a:r>
        </a:p>
      </dgm:t>
    </dgm:pt>
    <dgm:pt modelId="{0EA02642-6C6C-40FA-9247-708B3D185D65}" type="parTrans" cxnId="{61592D6E-980E-4D09-97E6-F68C2C84D980}">
      <dgm:prSet/>
      <dgm:spPr/>
      <dgm:t>
        <a:bodyPr/>
        <a:lstStyle/>
        <a:p>
          <a:endParaRPr lang="en-US" sz="1600"/>
        </a:p>
      </dgm:t>
    </dgm:pt>
    <dgm:pt modelId="{2659E7BE-224E-43FB-827E-6A3E5EC3B983}" type="sibTrans" cxnId="{61592D6E-980E-4D09-97E6-F68C2C84D980}">
      <dgm:prSet/>
      <dgm:spPr/>
      <dgm:t>
        <a:bodyPr/>
        <a:lstStyle/>
        <a:p>
          <a:endParaRPr lang="en-US" sz="1600"/>
        </a:p>
      </dgm:t>
    </dgm:pt>
    <dgm:pt modelId="{C013493E-98E2-4B2D-BEC3-9375FE3A3200}">
      <dgm:prSet custT="1">
        <dgm:style>
          <a:lnRef idx="1">
            <a:schemeClr val="dk1"/>
          </a:lnRef>
          <a:fillRef idx="2">
            <a:schemeClr val="dk1"/>
          </a:fillRef>
          <a:effectRef idx="1">
            <a:schemeClr val="dk1"/>
          </a:effectRef>
          <a:fontRef idx="minor">
            <a:schemeClr val="dk1"/>
          </a:fontRef>
        </dgm:style>
      </dgm:prSet>
      <dgm:spPr/>
      <dgm:t>
        <a:bodyPr vert="horz"/>
        <a:lstStyle/>
        <a:p>
          <a:r>
            <a:rPr lang="en-US" sz="1400" dirty="0" smtClean="0"/>
            <a:t>ECMA</a:t>
          </a:r>
          <a:endParaRPr lang="en-US" sz="1200" dirty="0"/>
        </a:p>
      </dgm:t>
    </dgm:pt>
    <dgm:pt modelId="{AEEF1A03-A151-431B-9584-1594D1460427}" type="parTrans" cxnId="{D41BC54D-E1AA-416B-802A-57C0BAC49084}">
      <dgm:prSet/>
      <dgm:spPr/>
      <dgm:t>
        <a:bodyPr/>
        <a:lstStyle/>
        <a:p>
          <a:endParaRPr lang="en-US" sz="1600"/>
        </a:p>
      </dgm:t>
    </dgm:pt>
    <dgm:pt modelId="{E3AA5145-B1F4-4C83-B947-79FFD2218C1C}" type="sibTrans" cxnId="{D41BC54D-E1AA-416B-802A-57C0BAC49084}">
      <dgm:prSet/>
      <dgm:spPr/>
      <dgm:t>
        <a:bodyPr/>
        <a:lstStyle/>
        <a:p>
          <a:endParaRPr lang="en-US" sz="1600"/>
        </a:p>
      </dgm:t>
    </dgm:pt>
    <dgm:pt modelId="{B79205C9-88CB-4CD3-AF54-F7DF0D10BABF}">
      <dgm:prSet custT="1">
        <dgm:style>
          <a:lnRef idx="1">
            <a:schemeClr val="dk1"/>
          </a:lnRef>
          <a:fillRef idx="2">
            <a:schemeClr val="dk1"/>
          </a:fillRef>
          <a:effectRef idx="1">
            <a:schemeClr val="dk1"/>
          </a:effectRef>
          <a:fontRef idx="minor">
            <a:schemeClr val="dk1"/>
          </a:fontRef>
        </dgm:style>
      </dgm:prSet>
      <dgm:spPr/>
      <dgm:t>
        <a:bodyPr vert="horz"/>
        <a:lstStyle/>
        <a:p>
          <a:r>
            <a:rPr lang="en-US" sz="1200" smtClean="0"/>
            <a:t>ECMA Script  262</a:t>
          </a:r>
          <a:endParaRPr lang="en-US" sz="1200" dirty="0"/>
        </a:p>
      </dgm:t>
    </dgm:pt>
    <dgm:pt modelId="{145AB2EC-246E-4C1A-8AD6-046BAED44136}" type="parTrans" cxnId="{D684E847-E7E3-439C-A917-04C9AE7A0CB5}">
      <dgm:prSet/>
      <dgm:spPr/>
      <dgm:t>
        <a:bodyPr/>
        <a:lstStyle/>
        <a:p>
          <a:endParaRPr lang="en-US" sz="1600"/>
        </a:p>
      </dgm:t>
    </dgm:pt>
    <dgm:pt modelId="{87FF257E-6B2E-45B0-A135-124D84179EDC}" type="sibTrans" cxnId="{D684E847-E7E3-439C-A917-04C9AE7A0CB5}">
      <dgm:prSet/>
      <dgm:spPr/>
      <dgm:t>
        <a:bodyPr/>
        <a:lstStyle/>
        <a:p>
          <a:endParaRPr lang="en-US" sz="1600"/>
        </a:p>
      </dgm:t>
    </dgm:pt>
    <dgm:pt modelId="{E5A5A145-DEAC-43AC-A692-E937AE7A41BE}">
      <dgm:prSet custT="1">
        <dgm:style>
          <a:lnRef idx="1">
            <a:schemeClr val="dk1"/>
          </a:lnRef>
          <a:fillRef idx="2">
            <a:schemeClr val="dk1"/>
          </a:fillRef>
          <a:effectRef idx="1">
            <a:schemeClr val="dk1"/>
          </a:effectRef>
          <a:fontRef idx="minor">
            <a:schemeClr val="dk1"/>
          </a:fontRef>
        </dgm:style>
      </dgm:prSet>
      <dgm:spPr>
        <a:solidFill>
          <a:srgbClr val="00B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ECMAScript</a:t>
          </a:r>
          <a:r>
            <a:rPr lang="en-US" sz="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262</a:t>
          </a:r>
        </a:p>
      </dgm:t>
    </dgm:pt>
    <dgm:pt modelId="{3537E978-F6B9-47D3-B6F2-814A28DE770D}" type="parTrans" cxnId="{9B171D20-629E-46CF-88D6-500B3A40E674}">
      <dgm:prSet/>
      <dgm:spPr/>
      <dgm:t>
        <a:bodyPr/>
        <a:lstStyle/>
        <a:p>
          <a:endParaRPr lang="en-US" sz="1600"/>
        </a:p>
      </dgm:t>
    </dgm:pt>
    <dgm:pt modelId="{284B04FE-9E2C-42C1-8DDA-A29295B22AF1}" type="sibTrans" cxnId="{9B171D20-629E-46CF-88D6-500B3A40E674}">
      <dgm:prSet/>
      <dgm:spPr/>
      <dgm:t>
        <a:bodyPr/>
        <a:lstStyle/>
        <a:p>
          <a:endParaRPr lang="en-US" sz="1600"/>
        </a:p>
      </dgm:t>
    </dgm:pt>
    <dgm:pt modelId="{A740C59B-5275-452E-A17B-4F65422D4714}">
      <dgm:prSet custT="1">
        <dgm:style>
          <a:lnRef idx="1">
            <a:schemeClr val="dk1"/>
          </a:lnRef>
          <a:fillRef idx="2">
            <a:schemeClr val="dk1"/>
          </a:fillRef>
          <a:effectRef idx="1">
            <a:schemeClr val="dk1"/>
          </a:effectRef>
          <a:fontRef idx="minor">
            <a:schemeClr val="dk1"/>
          </a:fontRef>
        </dgm:style>
      </dgm:prSet>
      <dgm:spPr/>
      <dgm:t>
        <a:bodyPr vert="horz"/>
        <a:lstStyle/>
        <a:p>
          <a:r>
            <a:rPr lang="en-US" sz="1200" smtClean="0"/>
            <a:t>SVG</a:t>
          </a:r>
          <a:endParaRPr lang="en-US" sz="1200" dirty="0"/>
        </a:p>
      </dgm:t>
    </dgm:pt>
    <dgm:pt modelId="{1CF17F82-75EF-425A-A336-E3D2792FB06A}" type="parTrans" cxnId="{FF2176BC-B1AC-4C79-882B-1A6CC2337635}">
      <dgm:prSet/>
      <dgm:spPr/>
      <dgm:t>
        <a:bodyPr/>
        <a:lstStyle/>
        <a:p>
          <a:endParaRPr lang="en-US" sz="1600"/>
        </a:p>
      </dgm:t>
    </dgm:pt>
    <dgm:pt modelId="{5449309B-798A-4FEE-AC88-2C3BD8A1091D}" type="sibTrans" cxnId="{FF2176BC-B1AC-4C79-882B-1A6CC2337635}">
      <dgm:prSet/>
      <dgm:spPr/>
      <dgm:t>
        <a:bodyPr/>
        <a:lstStyle/>
        <a:p>
          <a:endParaRPr lang="en-US" sz="1600"/>
        </a:p>
      </dgm:t>
    </dgm:pt>
    <dgm:pt modelId="{094ABEE8-62AE-4F18-B59F-0D8D215874A1}">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Document Structure</a:t>
          </a:r>
        </a:p>
      </dgm:t>
    </dgm:pt>
    <dgm:pt modelId="{B60A5B72-0CB4-4690-AE07-A9FF107DB670}" type="parTrans" cxnId="{D5E0D10B-C153-4FFD-93C0-908F9E3015B3}">
      <dgm:prSet/>
      <dgm:spPr/>
      <dgm:t>
        <a:bodyPr/>
        <a:lstStyle/>
        <a:p>
          <a:endParaRPr lang="en-US" sz="1600"/>
        </a:p>
      </dgm:t>
    </dgm:pt>
    <dgm:pt modelId="{86C0260C-C338-43A9-B76C-569EFC8C3E75}" type="sibTrans" cxnId="{D5E0D10B-C153-4FFD-93C0-908F9E3015B3}">
      <dgm:prSet/>
      <dgm:spPr/>
      <dgm:t>
        <a:bodyPr/>
        <a:lstStyle/>
        <a:p>
          <a:endParaRPr lang="en-US" sz="1600"/>
        </a:p>
      </dgm:t>
    </dgm:pt>
    <dgm:pt modelId="{BD18610D-BA4A-4FE7-B028-B84EA2CC8145}">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Shapes</a:t>
          </a:r>
        </a:p>
      </dgm:t>
    </dgm:pt>
    <dgm:pt modelId="{AA19B2BE-3DDD-4843-9A8C-F592BC4CAB63}" type="parTrans" cxnId="{13476B70-E13D-449D-B9C6-E2A404356F65}">
      <dgm:prSet/>
      <dgm:spPr/>
      <dgm:t>
        <a:bodyPr/>
        <a:lstStyle/>
        <a:p>
          <a:endParaRPr lang="en-US" sz="1600"/>
        </a:p>
      </dgm:t>
    </dgm:pt>
    <dgm:pt modelId="{4781CF56-87DD-43F8-B470-60654A67F141}" type="sibTrans" cxnId="{13476B70-E13D-449D-B9C6-E2A404356F65}">
      <dgm:prSet/>
      <dgm:spPr/>
      <dgm:t>
        <a:bodyPr/>
        <a:lstStyle/>
        <a:p>
          <a:endParaRPr lang="en-US" sz="1600"/>
        </a:p>
      </dgm:t>
    </dgm:pt>
    <dgm:pt modelId="{AF7838D4-6E63-4E0B-88DB-316A20E3CBE9}">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Paths</a:t>
          </a:r>
        </a:p>
      </dgm:t>
    </dgm:pt>
    <dgm:pt modelId="{32B4AA05-E52D-48BF-92E7-849C07005579}" type="parTrans" cxnId="{FFBF4D44-41E1-4C68-A9A6-5DF6B708ABF9}">
      <dgm:prSet/>
      <dgm:spPr/>
      <dgm:t>
        <a:bodyPr/>
        <a:lstStyle/>
        <a:p>
          <a:endParaRPr lang="en-US" sz="1600"/>
        </a:p>
      </dgm:t>
    </dgm:pt>
    <dgm:pt modelId="{A375B04A-1DD3-445E-BF78-F5AA8D6A9CB5}" type="sibTrans" cxnId="{FFBF4D44-41E1-4C68-A9A6-5DF6B708ABF9}">
      <dgm:prSet/>
      <dgm:spPr/>
      <dgm:t>
        <a:bodyPr/>
        <a:lstStyle/>
        <a:p>
          <a:endParaRPr lang="en-US" sz="1600"/>
        </a:p>
      </dgm:t>
    </dgm:pt>
    <dgm:pt modelId="{A5F004C2-7229-4D8C-BAB6-B3D054EC6D96}">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Text</a:t>
          </a:r>
        </a:p>
      </dgm:t>
    </dgm:pt>
    <dgm:pt modelId="{64451022-5EF8-4F50-8AC2-29FB6DF1CD61}" type="parTrans" cxnId="{61D49BDC-BF59-41D5-A18E-C5C0523DD414}">
      <dgm:prSet/>
      <dgm:spPr/>
      <dgm:t>
        <a:bodyPr/>
        <a:lstStyle/>
        <a:p>
          <a:endParaRPr lang="en-US" sz="1600"/>
        </a:p>
      </dgm:t>
    </dgm:pt>
    <dgm:pt modelId="{7ABB8367-0234-411D-965D-61CB437827BB}" type="sibTrans" cxnId="{61D49BDC-BF59-41D5-A18E-C5C0523DD414}">
      <dgm:prSet/>
      <dgm:spPr/>
      <dgm:t>
        <a:bodyPr/>
        <a:lstStyle/>
        <a:p>
          <a:endParaRPr lang="en-US" sz="1600"/>
        </a:p>
      </dgm:t>
    </dgm:pt>
    <dgm:pt modelId="{6E377333-AE95-4192-89FE-4CA0CB6B1E7A}">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Transforms</a:t>
          </a:r>
        </a:p>
      </dgm:t>
    </dgm:pt>
    <dgm:pt modelId="{DAC54928-E6D8-4B40-9F0C-3B12D0EFF709}" type="parTrans" cxnId="{28986CF1-6AE2-4531-849C-9FC89557776F}">
      <dgm:prSet/>
      <dgm:spPr/>
      <dgm:t>
        <a:bodyPr/>
        <a:lstStyle/>
        <a:p>
          <a:endParaRPr lang="en-US" sz="1600"/>
        </a:p>
      </dgm:t>
    </dgm:pt>
    <dgm:pt modelId="{BFE7C7C5-496F-4D10-A36A-DEEE988E00BA}" type="sibTrans" cxnId="{28986CF1-6AE2-4531-849C-9FC89557776F}">
      <dgm:prSet/>
      <dgm:spPr/>
      <dgm:t>
        <a:bodyPr/>
        <a:lstStyle/>
        <a:p>
          <a:endParaRPr lang="en-US" sz="1600"/>
        </a:p>
      </dgm:t>
    </dgm:pt>
    <dgm:pt modelId="{EEFFF4F2-ED76-4B46-8B07-1EF5D5831B8F}">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Painting, Filling, Color</a:t>
          </a:r>
        </a:p>
      </dgm:t>
    </dgm:pt>
    <dgm:pt modelId="{CFBD8608-E7CB-44DB-AC83-61E18A59E7BF}" type="parTrans" cxnId="{20AF2B33-8A2F-485E-AB28-1A6EB99213A6}">
      <dgm:prSet/>
      <dgm:spPr/>
      <dgm:t>
        <a:bodyPr/>
        <a:lstStyle/>
        <a:p>
          <a:endParaRPr lang="en-US" sz="1600"/>
        </a:p>
      </dgm:t>
    </dgm:pt>
    <dgm:pt modelId="{2D1C3643-D47C-4B19-BD90-8263442DE2A1}" type="sibTrans" cxnId="{20AF2B33-8A2F-485E-AB28-1A6EB99213A6}">
      <dgm:prSet/>
      <dgm:spPr/>
      <dgm:t>
        <a:bodyPr/>
        <a:lstStyle/>
        <a:p>
          <a:endParaRPr lang="en-US" sz="1600"/>
        </a:p>
      </dgm:t>
    </dgm:pt>
    <dgm:pt modelId="{1D9FC025-1E6C-4222-BC64-9179F0AA2EB7}">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Scripting</a:t>
          </a:r>
        </a:p>
      </dgm:t>
    </dgm:pt>
    <dgm:pt modelId="{A5A22273-F5B5-4C4A-BDD0-EA99C2627227}" type="parTrans" cxnId="{B0B59BF7-73DF-43F0-9CB6-9B67FC09EFF0}">
      <dgm:prSet/>
      <dgm:spPr/>
      <dgm:t>
        <a:bodyPr/>
        <a:lstStyle/>
        <a:p>
          <a:endParaRPr lang="en-US" sz="1600"/>
        </a:p>
      </dgm:t>
    </dgm:pt>
    <dgm:pt modelId="{49458B59-4923-4356-8FB5-49F8027493E6}" type="sibTrans" cxnId="{B0B59BF7-73DF-43F0-9CB6-9B67FC09EFF0}">
      <dgm:prSet/>
      <dgm:spPr/>
      <dgm:t>
        <a:bodyPr/>
        <a:lstStyle/>
        <a:p>
          <a:endParaRPr lang="en-US" sz="1600"/>
        </a:p>
      </dgm:t>
    </dgm:pt>
    <dgm:pt modelId="{CD8A2855-5601-45A0-9B93-C7919D7BFCBD}">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Styling</a:t>
          </a:r>
        </a:p>
      </dgm:t>
    </dgm:pt>
    <dgm:pt modelId="{BBA13B4C-93A5-4C6A-B10F-34EF96276148}" type="parTrans" cxnId="{349B6D0B-232A-49A8-8927-7C971146D346}">
      <dgm:prSet/>
      <dgm:spPr/>
      <dgm:t>
        <a:bodyPr/>
        <a:lstStyle/>
        <a:p>
          <a:endParaRPr lang="en-US" sz="1600"/>
        </a:p>
      </dgm:t>
    </dgm:pt>
    <dgm:pt modelId="{CEE9F556-B17A-40A6-88A9-DA26867930B9}" type="sibTrans" cxnId="{349B6D0B-232A-49A8-8927-7C971146D346}">
      <dgm:prSet/>
      <dgm:spPr/>
      <dgm:t>
        <a:bodyPr/>
        <a:lstStyle/>
        <a:p>
          <a:endParaRPr lang="en-US" sz="1600"/>
        </a:p>
      </dgm:t>
    </dgm:pt>
    <dgm:pt modelId="{F1804E83-ABB7-4EDA-AAD0-21C5EECE2FD5}">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Gradients and Patterns</a:t>
          </a:r>
        </a:p>
      </dgm:t>
    </dgm:pt>
    <dgm:pt modelId="{D946D0BF-71C3-4B24-87D9-9930F249EE0D}" type="parTrans" cxnId="{2849BA4C-FBE2-44F3-87B4-98C626653D28}">
      <dgm:prSet/>
      <dgm:spPr/>
      <dgm:t>
        <a:bodyPr/>
        <a:lstStyle/>
        <a:p>
          <a:endParaRPr lang="en-US" sz="1600"/>
        </a:p>
      </dgm:t>
    </dgm:pt>
    <dgm:pt modelId="{9E559515-5831-4857-AA04-86866A5CB42B}" type="sibTrans" cxnId="{2849BA4C-FBE2-44F3-87B4-98C626653D28}">
      <dgm:prSet/>
      <dgm:spPr/>
      <dgm:t>
        <a:bodyPr/>
        <a:lstStyle/>
        <a:p>
          <a:endParaRPr lang="en-US" sz="1600"/>
        </a:p>
      </dgm:t>
    </dgm:pt>
    <dgm:pt modelId="{E2E3B856-9B90-4BA8-832C-D568F5F9988D}">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SMIL</a:t>
          </a:r>
        </a:p>
      </dgm:t>
    </dgm:pt>
    <dgm:pt modelId="{ECA78497-1D2D-47BF-AA9D-53FAA2D3BE5B}" type="parTrans" cxnId="{50FDA2F7-4EC5-45B8-BC43-D89D17C928F1}">
      <dgm:prSet/>
      <dgm:spPr/>
      <dgm:t>
        <a:bodyPr/>
        <a:lstStyle/>
        <a:p>
          <a:endParaRPr lang="en-US" sz="1600"/>
        </a:p>
      </dgm:t>
    </dgm:pt>
    <dgm:pt modelId="{67BCF5D8-3ABA-4C1B-A4A4-840BDF896745}" type="sibTrans" cxnId="{50FDA2F7-4EC5-45B8-BC43-D89D17C928F1}">
      <dgm:prSet/>
      <dgm:spPr/>
      <dgm:t>
        <a:bodyPr/>
        <a:lstStyle/>
        <a:p>
          <a:endParaRPr lang="en-US" sz="1600"/>
        </a:p>
      </dgm:t>
    </dgm:pt>
    <dgm:pt modelId="{DBDB9F9F-E999-458A-81B3-88BF59A6B2CD}">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Fonts</a:t>
          </a:r>
        </a:p>
      </dgm:t>
    </dgm:pt>
    <dgm:pt modelId="{7CFA7588-566E-4387-8A0A-85DD0E99C0DE}" type="parTrans" cxnId="{588497C8-C27F-4584-93D6-EF27C65AA235}">
      <dgm:prSet/>
      <dgm:spPr/>
      <dgm:t>
        <a:bodyPr/>
        <a:lstStyle/>
        <a:p>
          <a:endParaRPr lang="en-US" sz="1600"/>
        </a:p>
      </dgm:t>
    </dgm:pt>
    <dgm:pt modelId="{9310C790-811D-4493-B8E1-C7968EB4DC63}" type="sibTrans" cxnId="{588497C8-C27F-4584-93D6-EF27C65AA235}">
      <dgm:prSet/>
      <dgm:spPr/>
      <dgm:t>
        <a:bodyPr/>
        <a:lstStyle/>
        <a:p>
          <a:endParaRPr lang="en-US" sz="1600"/>
        </a:p>
      </dgm:t>
    </dgm:pt>
    <dgm:pt modelId="{BD7C8486-9791-42A7-9BE2-94C8AA5C5D8F}">
      <dgm:prSet custT="1">
        <dgm:style>
          <a:lnRef idx="1">
            <a:schemeClr val="dk1"/>
          </a:lnRef>
          <a:fillRef idx="2">
            <a:schemeClr val="dk1"/>
          </a:fillRef>
          <a:effectRef idx="1">
            <a:schemeClr val="dk1"/>
          </a:effectRef>
          <a:fontRef idx="minor">
            <a:schemeClr val="dk1"/>
          </a:fontRef>
        </dgm:style>
      </dgm:prSet>
      <dgm:spPr>
        <a:solidFill>
          <a:srgbClr val="92D05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Filters</a:t>
          </a:r>
        </a:p>
      </dgm:t>
    </dgm:pt>
    <dgm:pt modelId="{1FCF391C-AE56-4C19-81DA-049B1D21BE7E}" type="parTrans" cxnId="{56CB52F2-8220-4E9F-AD33-DD30D4DAB613}">
      <dgm:prSet/>
      <dgm:spPr/>
      <dgm:t>
        <a:bodyPr/>
        <a:lstStyle/>
        <a:p>
          <a:endParaRPr lang="en-US" sz="1600"/>
        </a:p>
      </dgm:t>
    </dgm:pt>
    <dgm:pt modelId="{60A9041E-E6A1-4A53-9429-25F784793F4F}" type="sibTrans" cxnId="{56CB52F2-8220-4E9F-AD33-DD30D4DAB613}">
      <dgm:prSet/>
      <dgm:spPr/>
      <dgm:t>
        <a:bodyPr/>
        <a:lstStyle/>
        <a:p>
          <a:endParaRPr lang="en-US" sz="1600"/>
        </a:p>
      </dgm:t>
    </dgm:pt>
    <dgm:pt modelId="{29D0C570-B90B-434C-BC13-8F2DA69FFE97}">
      <dgm:prSet custT="1">
        <dgm:style>
          <a:lnRef idx="1">
            <a:schemeClr val="dk1"/>
          </a:lnRef>
          <a:fillRef idx="2">
            <a:schemeClr val="dk1"/>
          </a:fillRef>
          <a:effectRef idx="1">
            <a:schemeClr val="dk1"/>
          </a:effectRef>
          <a:fontRef idx="minor">
            <a:schemeClr val="dk1"/>
          </a:fontRef>
        </dgm:style>
      </dgm:prSet>
      <dgm:spPr>
        <a:solidFill>
          <a:srgbClr val="FFC000"/>
        </a:solidFill>
      </dgm:spPr>
      <dgm:t>
        <a:bodyPr vert="vert">
          <a:scene3d>
            <a:camera prst="orthographicFront"/>
            <a:lightRig rig="balanced" dir="t">
              <a:rot lat="0" lon="0" rev="2100000"/>
            </a:lightRig>
          </a:scene3d>
          <a:sp3d extrusionH="57150" prstMaterial="metal">
            <a:bevelT w="38100" h="25400" prst="coolSlant"/>
            <a:contourClr>
              <a:schemeClr val="bg2"/>
            </a:contourClr>
          </a:sp3d>
        </a:bodyPr>
        <a:lstStyle/>
        <a:p>
          <a:r>
            <a:rPr lang="en-US" sz="600" b="1" i="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Text alternatives</a:t>
          </a:r>
          <a:endParaRPr lang="en-US" sz="600" b="1" i="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7354B081-B85D-4407-B0E2-6F459FE039A5}" type="parTrans" cxnId="{97C46255-2DBB-41CE-A37A-9471EDDD99AC}">
      <dgm:prSet/>
      <dgm:spPr/>
      <dgm:t>
        <a:bodyPr/>
        <a:lstStyle/>
        <a:p>
          <a:endParaRPr lang="en-US" sz="1600"/>
        </a:p>
      </dgm:t>
    </dgm:pt>
    <dgm:pt modelId="{3E563001-E960-422A-9243-6A4F0932EF15}" type="sibTrans" cxnId="{97C46255-2DBB-41CE-A37A-9471EDDD99AC}">
      <dgm:prSet/>
      <dgm:spPr/>
      <dgm:t>
        <a:bodyPr/>
        <a:lstStyle/>
        <a:p>
          <a:endParaRPr lang="en-US" sz="1600"/>
        </a:p>
      </dgm:t>
    </dgm:pt>
    <dgm:pt modelId="{5D638F10-CB4F-46DF-B3D3-1696F0B7D3D2}" type="pres">
      <dgm:prSet presAssocID="{70803910-308B-4499-940E-7A989F55B242}" presName="Name0" presStyleCnt="0">
        <dgm:presLayoutVars>
          <dgm:chPref val="1"/>
          <dgm:dir/>
          <dgm:animOne val="branch"/>
          <dgm:animLvl val="lvl"/>
          <dgm:resizeHandles/>
        </dgm:presLayoutVars>
      </dgm:prSet>
      <dgm:spPr/>
      <dgm:t>
        <a:bodyPr/>
        <a:lstStyle/>
        <a:p>
          <a:endParaRPr lang="en-US"/>
        </a:p>
      </dgm:t>
    </dgm:pt>
    <dgm:pt modelId="{14A1CBB3-0E6D-4C2F-AE07-9D9747775084}" type="pres">
      <dgm:prSet presAssocID="{CB962011-A01D-4831-BDE8-98CDA5AAEF0D}" presName="vertOne" presStyleCnt="0"/>
      <dgm:spPr/>
      <dgm:t>
        <a:bodyPr/>
        <a:lstStyle/>
        <a:p>
          <a:endParaRPr lang="en-US"/>
        </a:p>
      </dgm:t>
    </dgm:pt>
    <dgm:pt modelId="{6A0B5389-43C3-4675-BE54-52D2CCE3D5E5}" type="pres">
      <dgm:prSet presAssocID="{CB962011-A01D-4831-BDE8-98CDA5AAEF0D}" presName="txOne" presStyleLbl="node0" presStyleIdx="0" presStyleCnt="2" custScaleY="31796" custLinFactY="8105" custLinFactNeighborY="100000">
        <dgm:presLayoutVars>
          <dgm:chPref val="3"/>
        </dgm:presLayoutVars>
      </dgm:prSet>
      <dgm:spPr/>
      <dgm:t>
        <a:bodyPr/>
        <a:lstStyle/>
        <a:p>
          <a:endParaRPr lang="en-US"/>
        </a:p>
      </dgm:t>
    </dgm:pt>
    <dgm:pt modelId="{8A4F9686-CA36-4066-91F4-C9B2D283A909}" type="pres">
      <dgm:prSet presAssocID="{CB962011-A01D-4831-BDE8-98CDA5AAEF0D}" presName="parTransOne" presStyleCnt="0"/>
      <dgm:spPr/>
      <dgm:t>
        <a:bodyPr/>
        <a:lstStyle/>
        <a:p>
          <a:endParaRPr lang="en-US"/>
        </a:p>
      </dgm:t>
    </dgm:pt>
    <dgm:pt modelId="{458CB0AF-613D-4120-A15A-324830455AF9}" type="pres">
      <dgm:prSet presAssocID="{CB962011-A01D-4831-BDE8-98CDA5AAEF0D}" presName="horzOne" presStyleCnt="0"/>
      <dgm:spPr/>
      <dgm:t>
        <a:bodyPr/>
        <a:lstStyle/>
        <a:p>
          <a:endParaRPr lang="en-US"/>
        </a:p>
      </dgm:t>
    </dgm:pt>
    <dgm:pt modelId="{C7B0B6D7-3EB7-4537-ACBB-9893EF2116BE}" type="pres">
      <dgm:prSet presAssocID="{F302CB54-ADC2-433E-890C-78FCF794313A}" presName="vertTwo" presStyleCnt="0"/>
      <dgm:spPr/>
      <dgm:t>
        <a:bodyPr/>
        <a:lstStyle/>
        <a:p>
          <a:endParaRPr lang="en-US"/>
        </a:p>
      </dgm:t>
    </dgm:pt>
    <dgm:pt modelId="{7525039D-75EC-4B94-990A-03D130D61B9F}" type="pres">
      <dgm:prSet presAssocID="{F302CB54-ADC2-433E-890C-78FCF794313A}" presName="txTwo" presStyleLbl="node2" presStyleIdx="0" presStyleCnt="6" custScaleY="31796" custLinFactNeighborY="80469">
        <dgm:presLayoutVars>
          <dgm:chPref val="3"/>
        </dgm:presLayoutVars>
      </dgm:prSet>
      <dgm:spPr/>
      <dgm:t>
        <a:bodyPr/>
        <a:lstStyle/>
        <a:p>
          <a:endParaRPr lang="en-US"/>
        </a:p>
      </dgm:t>
    </dgm:pt>
    <dgm:pt modelId="{00672D72-87C6-4D86-8A2D-C3F11D1C299D}" type="pres">
      <dgm:prSet presAssocID="{F302CB54-ADC2-433E-890C-78FCF794313A}" presName="parTransTwo" presStyleCnt="0"/>
      <dgm:spPr/>
      <dgm:t>
        <a:bodyPr/>
        <a:lstStyle/>
        <a:p>
          <a:endParaRPr lang="en-US"/>
        </a:p>
      </dgm:t>
    </dgm:pt>
    <dgm:pt modelId="{B7ED7CF1-2A10-4F2B-A297-1257F9AFD3AB}" type="pres">
      <dgm:prSet presAssocID="{F302CB54-ADC2-433E-890C-78FCF794313A}" presName="horzTwo" presStyleCnt="0"/>
      <dgm:spPr/>
      <dgm:t>
        <a:bodyPr/>
        <a:lstStyle/>
        <a:p>
          <a:endParaRPr lang="en-US"/>
        </a:p>
      </dgm:t>
    </dgm:pt>
    <dgm:pt modelId="{B712097C-BCA1-4EEE-BC53-E81FD2DD1566}" type="pres">
      <dgm:prSet presAssocID="{FBB096D8-601A-4F3F-A603-A4BEA97AD825}" presName="vertThree" presStyleCnt="0"/>
      <dgm:spPr/>
      <dgm:t>
        <a:bodyPr/>
        <a:lstStyle/>
        <a:p>
          <a:endParaRPr lang="en-US"/>
        </a:p>
      </dgm:t>
    </dgm:pt>
    <dgm:pt modelId="{ED9D7A6D-27F6-4122-BB52-8FF977A60715}" type="pres">
      <dgm:prSet presAssocID="{FBB096D8-601A-4F3F-A603-A4BEA97AD825}" presName="txThree" presStyleLbl="node3" presStyleIdx="0" presStyleCnt="82">
        <dgm:presLayoutVars>
          <dgm:chPref val="3"/>
        </dgm:presLayoutVars>
      </dgm:prSet>
      <dgm:spPr/>
      <dgm:t>
        <a:bodyPr/>
        <a:lstStyle/>
        <a:p>
          <a:endParaRPr lang="en-US"/>
        </a:p>
      </dgm:t>
    </dgm:pt>
    <dgm:pt modelId="{B0DB43A2-D745-4196-89C5-B82A02AD2DC7}" type="pres">
      <dgm:prSet presAssocID="{FBB096D8-601A-4F3F-A603-A4BEA97AD825}" presName="horzThree" presStyleCnt="0"/>
      <dgm:spPr/>
      <dgm:t>
        <a:bodyPr/>
        <a:lstStyle/>
        <a:p>
          <a:endParaRPr lang="en-US"/>
        </a:p>
      </dgm:t>
    </dgm:pt>
    <dgm:pt modelId="{96B8ACAE-09DB-4420-8D02-E68418517C47}" type="pres">
      <dgm:prSet presAssocID="{7DCAE619-7BE5-415A-B877-3AF49DA1A670}" presName="sibSpaceThree" presStyleCnt="0"/>
      <dgm:spPr/>
      <dgm:t>
        <a:bodyPr/>
        <a:lstStyle/>
        <a:p>
          <a:endParaRPr lang="en-US"/>
        </a:p>
      </dgm:t>
    </dgm:pt>
    <dgm:pt modelId="{C488E2EE-8DD7-41A3-A30B-63FE22688276}" type="pres">
      <dgm:prSet presAssocID="{824F47FA-C059-45CA-8100-E9A9E798682A}" presName="vertThree" presStyleCnt="0"/>
      <dgm:spPr/>
      <dgm:t>
        <a:bodyPr/>
        <a:lstStyle/>
        <a:p>
          <a:endParaRPr lang="en-US"/>
        </a:p>
      </dgm:t>
    </dgm:pt>
    <dgm:pt modelId="{956AF648-3F93-41DF-8180-2B82526844F8}" type="pres">
      <dgm:prSet presAssocID="{824F47FA-C059-45CA-8100-E9A9E798682A}" presName="txThree" presStyleLbl="node3" presStyleIdx="1" presStyleCnt="82">
        <dgm:presLayoutVars>
          <dgm:chPref val="3"/>
        </dgm:presLayoutVars>
      </dgm:prSet>
      <dgm:spPr/>
      <dgm:t>
        <a:bodyPr/>
        <a:lstStyle/>
        <a:p>
          <a:endParaRPr lang="en-US"/>
        </a:p>
      </dgm:t>
    </dgm:pt>
    <dgm:pt modelId="{D708FDEB-4389-441C-8ADD-001E7776BD83}" type="pres">
      <dgm:prSet presAssocID="{824F47FA-C059-45CA-8100-E9A9E798682A}" presName="horzThree" presStyleCnt="0"/>
      <dgm:spPr/>
      <dgm:t>
        <a:bodyPr/>
        <a:lstStyle/>
        <a:p>
          <a:endParaRPr lang="en-US"/>
        </a:p>
      </dgm:t>
    </dgm:pt>
    <dgm:pt modelId="{FD90CC95-36D8-453B-ACAF-4DE62C53E471}" type="pres">
      <dgm:prSet presAssocID="{2D658AAE-B6B8-4B44-B046-75EFFA7E83D0}" presName="sibSpaceThree" presStyleCnt="0"/>
      <dgm:spPr/>
      <dgm:t>
        <a:bodyPr/>
        <a:lstStyle/>
        <a:p>
          <a:endParaRPr lang="en-US"/>
        </a:p>
      </dgm:t>
    </dgm:pt>
    <dgm:pt modelId="{4AFA6914-BEAF-472E-9247-0D5F397AFF4A}" type="pres">
      <dgm:prSet presAssocID="{B74E292A-CC26-4C91-82A9-1F0A90EF2088}" presName="vertThree" presStyleCnt="0"/>
      <dgm:spPr/>
      <dgm:t>
        <a:bodyPr/>
        <a:lstStyle/>
        <a:p>
          <a:endParaRPr lang="en-US"/>
        </a:p>
      </dgm:t>
    </dgm:pt>
    <dgm:pt modelId="{CB40655B-3A78-446B-81DC-752E71EBF0AD}" type="pres">
      <dgm:prSet presAssocID="{B74E292A-CC26-4C91-82A9-1F0A90EF2088}" presName="txThree" presStyleLbl="node3" presStyleIdx="2" presStyleCnt="82">
        <dgm:presLayoutVars>
          <dgm:chPref val="3"/>
        </dgm:presLayoutVars>
      </dgm:prSet>
      <dgm:spPr/>
      <dgm:t>
        <a:bodyPr/>
        <a:lstStyle/>
        <a:p>
          <a:endParaRPr lang="en-US"/>
        </a:p>
      </dgm:t>
    </dgm:pt>
    <dgm:pt modelId="{593D83F1-8806-47D0-8431-72EDB4053AFC}" type="pres">
      <dgm:prSet presAssocID="{B74E292A-CC26-4C91-82A9-1F0A90EF2088}" presName="horzThree" presStyleCnt="0"/>
      <dgm:spPr/>
      <dgm:t>
        <a:bodyPr/>
        <a:lstStyle/>
        <a:p>
          <a:endParaRPr lang="en-US"/>
        </a:p>
      </dgm:t>
    </dgm:pt>
    <dgm:pt modelId="{ABBF4591-3B50-4BCE-9E12-EAE8B89787C8}" type="pres">
      <dgm:prSet presAssocID="{B5FB46DC-CAF2-46FF-BD4B-87F0390BE185}" presName="sibSpaceThree" presStyleCnt="0"/>
      <dgm:spPr/>
      <dgm:t>
        <a:bodyPr/>
        <a:lstStyle/>
        <a:p>
          <a:endParaRPr lang="en-US"/>
        </a:p>
      </dgm:t>
    </dgm:pt>
    <dgm:pt modelId="{97A0E9DC-54D1-4B4E-AC25-2B57F5533B1B}" type="pres">
      <dgm:prSet presAssocID="{8C3D93C8-DB72-48D0-8097-8974E9CC3FE0}" presName="vertThree" presStyleCnt="0"/>
      <dgm:spPr/>
      <dgm:t>
        <a:bodyPr/>
        <a:lstStyle/>
        <a:p>
          <a:endParaRPr lang="en-US"/>
        </a:p>
      </dgm:t>
    </dgm:pt>
    <dgm:pt modelId="{8835036C-3951-418C-AD84-34BFCDDB87E1}" type="pres">
      <dgm:prSet presAssocID="{8C3D93C8-DB72-48D0-8097-8974E9CC3FE0}" presName="txThree" presStyleLbl="node3" presStyleIdx="3" presStyleCnt="82">
        <dgm:presLayoutVars>
          <dgm:chPref val="3"/>
        </dgm:presLayoutVars>
      </dgm:prSet>
      <dgm:spPr/>
      <dgm:t>
        <a:bodyPr/>
        <a:lstStyle/>
        <a:p>
          <a:endParaRPr lang="en-US"/>
        </a:p>
      </dgm:t>
    </dgm:pt>
    <dgm:pt modelId="{FB932836-EF28-48ED-9BD4-ACBA5FF54105}" type="pres">
      <dgm:prSet presAssocID="{8C3D93C8-DB72-48D0-8097-8974E9CC3FE0}" presName="horzThree" presStyleCnt="0"/>
      <dgm:spPr/>
      <dgm:t>
        <a:bodyPr/>
        <a:lstStyle/>
        <a:p>
          <a:endParaRPr lang="en-US"/>
        </a:p>
      </dgm:t>
    </dgm:pt>
    <dgm:pt modelId="{63747EFC-7CEB-44C2-8BE8-301D9671BD1B}" type="pres">
      <dgm:prSet presAssocID="{C0ECD273-58E7-4014-B0FB-BAF6CBD7DAFF}" presName="sibSpaceThree" presStyleCnt="0"/>
      <dgm:spPr/>
      <dgm:t>
        <a:bodyPr/>
        <a:lstStyle/>
        <a:p>
          <a:endParaRPr lang="en-US"/>
        </a:p>
      </dgm:t>
    </dgm:pt>
    <dgm:pt modelId="{3A5D58EC-738D-451B-823D-9C6EC7BC1465}" type="pres">
      <dgm:prSet presAssocID="{A1B47FDA-48EB-460E-9EA9-C1FFC7F087F8}" presName="vertThree" presStyleCnt="0"/>
      <dgm:spPr/>
      <dgm:t>
        <a:bodyPr/>
        <a:lstStyle/>
        <a:p>
          <a:endParaRPr lang="en-US"/>
        </a:p>
      </dgm:t>
    </dgm:pt>
    <dgm:pt modelId="{0484FEF3-80BB-466E-AB48-804D8214DFD7}" type="pres">
      <dgm:prSet presAssocID="{A1B47FDA-48EB-460E-9EA9-C1FFC7F087F8}" presName="txThree" presStyleLbl="node3" presStyleIdx="4" presStyleCnt="82">
        <dgm:presLayoutVars>
          <dgm:chPref val="3"/>
        </dgm:presLayoutVars>
      </dgm:prSet>
      <dgm:spPr/>
      <dgm:t>
        <a:bodyPr/>
        <a:lstStyle/>
        <a:p>
          <a:endParaRPr lang="en-US"/>
        </a:p>
      </dgm:t>
    </dgm:pt>
    <dgm:pt modelId="{944FD105-09A8-4AF4-9955-1AA6A5E1B275}" type="pres">
      <dgm:prSet presAssocID="{A1B47FDA-48EB-460E-9EA9-C1FFC7F087F8}" presName="horzThree" presStyleCnt="0"/>
      <dgm:spPr/>
      <dgm:t>
        <a:bodyPr/>
        <a:lstStyle/>
        <a:p>
          <a:endParaRPr lang="en-US"/>
        </a:p>
      </dgm:t>
    </dgm:pt>
    <dgm:pt modelId="{418AB826-7607-47BC-9E2D-F63150DDBF66}" type="pres">
      <dgm:prSet presAssocID="{DA99068B-5E45-410D-8068-7E9AE037168A}" presName="sibSpaceThree" presStyleCnt="0"/>
      <dgm:spPr/>
      <dgm:t>
        <a:bodyPr/>
        <a:lstStyle/>
        <a:p>
          <a:endParaRPr lang="en-US"/>
        </a:p>
      </dgm:t>
    </dgm:pt>
    <dgm:pt modelId="{D60BEC41-EEA4-48A4-84B1-C2A74CF2BDD0}" type="pres">
      <dgm:prSet presAssocID="{46B86AE4-E6A9-472A-80F2-86F7350348BA}" presName="vertThree" presStyleCnt="0"/>
      <dgm:spPr/>
      <dgm:t>
        <a:bodyPr/>
        <a:lstStyle/>
        <a:p>
          <a:endParaRPr lang="en-US"/>
        </a:p>
      </dgm:t>
    </dgm:pt>
    <dgm:pt modelId="{55108962-F779-40E9-A22C-763D4069C424}" type="pres">
      <dgm:prSet presAssocID="{46B86AE4-E6A9-472A-80F2-86F7350348BA}" presName="txThree" presStyleLbl="node3" presStyleIdx="5" presStyleCnt="82">
        <dgm:presLayoutVars>
          <dgm:chPref val="3"/>
        </dgm:presLayoutVars>
      </dgm:prSet>
      <dgm:spPr/>
      <dgm:t>
        <a:bodyPr/>
        <a:lstStyle/>
        <a:p>
          <a:endParaRPr lang="en-US"/>
        </a:p>
      </dgm:t>
    </dgm:pt>
    <dgm:pt modelId="{38BE3D27-318A-4509-9C42-B28870D65C94}" type="pres">
      <dgm:prSet presAssocID="{46B86AE4-E6A9-472A-80F2-86F7350348BA}" presName="horzThree" presStyleCnt="0"/>
      <dgm:spPr/>
      <dgm:t>
        <a:bodyPr/>
        <a:lstStyle/>
        <a:p>
          <a:endParaRPr lang="en-US"/>
        </a:p>
      </dgm:t>
    </dgm:pt>
    <dgm:pt modelId="{F28923DC-9B59-4D83-B3CC-5AFE3D8078E0}" type="pres">
      <dgm:prSet presAssocID="{76A5C397-ED9C-4D02-AD9A-D1ED8892AA6F}" presName="sibSpaceThree" presStyleCnt="0"/>
      <dgm:spPr/>
      <dgm:t>
        <a:bodyPr/>
        <a:lstStyle/>
        <a:p>
          <a:endParaRPr lang="en-US"/>
        </a:p>
      </dgm:t>
    </dgm:pt>
    <dgm:pt modelId="{2E574427-1355-4247-8E71-11217FC262F3}" type="pres">
      <dgm:prSet presAssocID="{23CF3FEC-A201-4FD8-8C0C-AA87DA5BBFCC}" presName="vertThree" presStyleCnt="0"/>
      <dgm:spPr/>
      <dgm:t>
        <a:bodyPr/>
        <a:lstStyle/>
        <a:p>
          <a:endParaRPr lang="en-US"/>
        </a:p>
      </dgm:t>
    </dgm:pt>
    <dgm:pt modelId="{CF04E266-3C1F-4F0F-8ECB-91CBFF2A270A}" type="pres">
      <dgm:prSet presAssocID="{23CF3FEC-A201-4FD8-8C0C-AA87DA5BBFCC}" presName="txThree" presStyleLbl="node3" presStyleIdx="6" presStyleCnt="82">
        <dgm:presLayoutVars>
          <dgm:chPref val="3"/>
        </dgm:presLayoutVars>
      </dgm:prSet>
      <dgm:spPr/>
      <dgm:t>
        <a:bodyPr/>
        <a:lstStyle/>
        <a:p>
          <a:endParaRPr lang="en-US"/>
        </a:p>
      </dgm:t>
    </dgm:pt>
    <dgm:pt modelId="{FCEE33CF-0411-42C8-B02D-D627CEE491E3}" type="pres">
      <dgm:prSet presAssocID="{23CF3FEC-A201-4FD8-8C0C-AA87DA5BBFCC}" presName="horzThree" presStyleCnt="0"/>
      <dgm:spPr/>
      <dgm:t>
        <a:bodyPr/>
        <a:lstStyle/>
        <a:p>
          <a:endParaRPr lang="en-US"/>
        </a:p>
      </dgm:t>
    </dgm:pt>
    <dgm:pt modelId="{960DDCE2-E4A8-4753-A861-1CC5269E8EFC}" type="pres">
      <dgm:prSet presAssocID="{E99C93D1-3E63-4395-8F3D-539049079473}" presName="sibSpaceThree" presStyleCnt="0"/>
      <dgm:spPr/>
      <dgm:t>
        <a:bodyPr/>
        <a:lstStyle/>
        <a:p>
          <a:endParaRPr lang="en-US"/>
        </a:p>
      </dgm:t>
    </dgm:pt>
    <dgm:pt modelId="{6315F542-07F9-42B7-9F58-97C5C4662516}" type="pres">
      <dgm:prSet presAssocID="{29D0C570-B90B-434C-BC13-8F2DA69FFE97}" presName="vertThree" presStyleCnt="0"/>
      <dgm:spPr/>
      <dgm:t>
        <a:bodyPr/>
        <a:lstStyle/>
        <a:p>
          <a:endParaRPr lang="en-US"/>
        </a:p>
      </dgm:t>
    </dgm:pt>
    <dgm:pt modelId="{EFA85F0F-A555-42DB-B683-6C7318384ED3}" type="pres">
      <dgm:prSet presAssocID="{29D0C570-B90B-434C-BC13-8F2DA69FFE97}" presName="txThree" presStyleLbl="node3" presStyleIdx="7" presStyleCnt="82">
        <dgm:presLayoutVars>
          <dgm:chPref val="3"/>
        </dgm:presLayoutVars>
      </dgm:prSet>
      <dgm:spPr/>
      <dgm:t>
        <a:bodyPr/>
        <a:lstStyle/>
        <a:p>
          <a:endParaRPr lang="en-US"/>
        </a:p>
      </dgm:t>
    </dgm:pt>
    <dgm:pt modelId="{E79A8583-D863-4C8B-B25F-6BE9F2CB1060}" type="pres">
      <dgm:prSet presAssocID="{29D0C570-B90B-434C-BC13-8F2DA69FFE97}" presName="horzThree" presStyleCnt="0"/>
      <dgm:spPr/>
      <dgm:t>
        <a:bodyPr/>
        <a:lstStyle/>
        <a:p>
          <a:endParaRPr lang="en-US"/>
        </a:p>
      </dgm:t>
    </dgm:pt>
    <dgm:pt modelId="{14BF5D3A-70A9-40E3-9E01-24FC0C6D5FA1}" type="pres">
      <dgm:prSet presAssocID="{D498996A-28B9-485D-ADEC-03590F459170}" presName="sibSpaceTwo" presStyleCnt="0"/>
      <dgm:spPr/>
      <dgm:t>
        <a:bodyPr/>
        <a:lstStyle/>
        <a:p>
          <a:endParaRPr lang="en-US"/>
        </a:p>
      </dgm:t>
    </dgm:pt>
    <dgm:pt modelId="{990A3BF0-92B1-4AC9-87FF-E18418185EB0}" type="pres">
      <dgm:prSet presAssocID="{2A59CD85-458E-49D4-9ADF-D95CAAAF81C8}" presName="vertTwo" presStyleCnt="0"/>
      <dgm:spPr/>
      <dgm:t>
        <a:bodyPr/>
        <a:lstStyle/>
        <a:p>
          <a:endParaRPr lang="en-US"/>
        </a:p>
      </dgm:t>
    </dgm:pt>
    <dgm:pt modelId="{C55AC12B-0CD1-4BF4-9381-43DE229D9EE8}" type="pres">
      <dgm:prSet presAssocID="{2A59CD85-458E-49D4-9ADF-D95CAAAF81C8}" presName="txTwo" presStyleLbl="node2" presStyleIdx="1" presStyleCnt="6" custScaleY="31796" custLinFactNeighborX="61" custLinFactNeighborY="83110">
        <dgm:presLayoutVars>
          <dgm:chPref val="3"/>
        </dgm:presLayoutVars>
      </dgm:prSet>
      <dgm:spPr/>
      <dgm:t>
        <a:bodyPr/>
        <a:lstStyle/>
        <a:p>
          <a:endParaRPr lang="en-US"/>
        </a:p>
      </dgm:t>
    </dgm:pt>
    <dgm:pt modelId="{B50D8648-7CCB-4419-AAD0-BD177847D8B3}" type="pres">
      <dgm:prSet presAssocID="{2A59CD85-458E-49D4-9ADF-D95CAAAF81C8}" presName="parTransTwo" presStyleCnt="0"/>
      <dgm:spPr/>
      <dgm:t>
        <a:bodyPr/>
        <a:lstStyle/>
        <a:p>
          <a:endParaRPr lang="en-US"/>
        </a:p>
      </dgm:t>
    </dgm:pt>
    <dgm:pt modelId="{CB5EEA40-9C7B-42E5-B60C-0EAC9EE3858D}" type="pres">
      <dgm:prSet presAssocID="{2A59CD85-458E-49D4-9ADF-D95CAAAF81C8}" presName="horzTwo" presStyleCnt="0"/>
      <dgm:spPr/>
      <dgm:t>
        <a:bodyPr/>
        <a:lstStyle/>
        <a:p>
          <a:endParaRPr lang="en-US"/>
        </a:p>
      </dgm:t>
    </dgm:pt>
    <dgm:pt modelId="{ADAB4808-897E-4D9D-8EF4-351BE1AA676E}" type="pres">
      <dgm:prSet presAssocID="{59F6F7B8-5289-4B65-A04B-3F79F4B4EE76}" presName="vertThree" presStyleCnt="0"/>
      <dgm:spPr/>
      <dgm:t>
        <a:bodyPr/>
        <a:lstStyle/>
        <a:p>
          <a:endParaRPr lang="en-US"/>
        </a:p>
      </dgm:t>
    </dgm:pt>
    <dgm:pt modelId="{5A7435AB-0EAE-48A3-9BD9-0F03114061DF}" type="pres">
      <dgm:prSet presAssocID="{59F6F7B8-5289-4B65-A04B-3F79F4B4EE76}" presName="txThree" presStyleLbl="node3" presStyleIdx="8" presStyleCnt="82">
        <dgm:presLayoutVars>
          <dgm:chPref val="3"/>
        </dgm:presLayoutVars>
      </dgm:prSet>
      <dgm:spPr/>
      <dgm:t>
        <a:bodyPr/>
        <a:lstStyle/>
        <a:p>
          <a:endParaRPr lang="en-US"/>
        </a:p>
      </dgm:t>
    </dgm:pt>
    <dgm:pt modelId="{D8ECFB1C-529B-4A06-979A-392DE3F918BA}" type="pres">
      <dgm:prSet presAssocID="{59F6F7B8-5289-4B65-A04B-3F79F4B4EE76}" presName="horzThree" presStyleCnt="0"/>
      <dgm:spPr/>
      <dgm:t>
        <a:bodyPr/>
        <a:lstStyle/>
        <a:p>
          <a:endParaRPr lang="en-US"/>
        </a:p>
      </dgm:t>
    </dgm:pt>
    <dgm:pt modelId="{E5AA5157-B469-4027-9F1F-A2B481A32EA9}" type="pres">
      <dgm:prSet presAssocID="{2E30BBD9-D13F-47F3-A433-B188A99F8B3E}" presName="sibSpaceThree" presStyleCnt="0"/>
      <dgm:spPr/>
      <dgm:t>
        <a:bodyPr/>
        <a:lstStyle/>
        <a:p>
          <a:endParaRPr lang="en-US"/>
        </a:p>
      </dgm:t>
    </dgm:pt>
    <dgm:pt modelId="{0CCB3B61-7D98-4494-9D84-718B7A82B386}" type="pres">
      <dgm:prSet presAssocID="{D0D4AE6B-9837-42A2-8E7B-D459278A9B98}" presName="vertThree" presStyleCnt="0"/>
      <dgm:spPr/>
      <dgm:t>
        <a:bodyPr/>
        <a:lstStyle/>
        <a:p>
          <a:endParaRPr lang="en-US"/>
        </a:p>
      </dgm:t>
    </dgm:pt>
    <dgm:pt modelId="{8DFEF4C6-66E1-457A-916F-64179C4E5A9B}" type="pres">
      <dgm:prSet presAssocID="{D0D4AE6B-9837-42A2-8E7B-D459278A9B98}" presName="txThree" presStyleLbl="node3" presStyleIdx="9" presStyleCnt="82">
        <dgm:presLayoutVars>
          <dgm:chPref val="3"/>
        </dgm:presLayoutVars>
      </dgm:prSet>
      <dgm:spPr/>
      <dgm:t>
        <a:bodyPr/>
        <a:lstStyle/>
        <a:p>
          <a:endParaRPr lang="en-US"/>
        </a:p>
      </dgm:t>
    </dgm:pt>
    <dgm:pt modelId="{C0605378-BE31-4FE1-92E7-8635F4EA019F}" type="pres">
      <dgm:prSet presAssocID="{D0D4AE6B-9837-42A2-8E7B-D459278A9B98}" presName="horzThree" presStyleCnt="0"/>
      <dgm:spPr/>
      <dgm:t>
        <a:bodyPr/>
        <a:lstStyle/>
        <a:p>
          <a:endParaRPr lang="en-US"/>
        </a:p>
      </dgm:t>
    </dgm:pt>
    <dgm:pt modelId="{C2FE1532-75E0-42C2-9056-C251E1A5D912}" type="pres">
      <dgm:prSet presAssocID="{9CE46057-B56A-42DB-BB6F-136AD95C9F28}" presName="sibSpaceThree" presStyleCnt="0"/>
      <dgm:spPr/>
      <dgm:t>
        <a:bodyPr/>
        <a:lstStyle/>
        <a:p>
          <a:endParaRPr lang="en-US"/>
        </a:p>
      </dgm:t>
    </dgm:pt>
    <dgm:pt modelId="{B1922FDE-E71C-4DF3-A976-85EE248DB907}" type="pres">
      <dgm:prSet presAssocID="{1FAD0389-CA86-4B9A-9DF8-630A1570B3E9}" presName="vertThree" presStyleCnt="0"/>
      <dgm:spPr/>
      <dgm:t>
        <a:bodyPr/>
        <a:lstStyle/>
        <a:p>
          <a:endParaRPr lang="en-US"/>
        </a:p>
      </dgm:t>
    </dgm:pt>
    <dgm:pt modelId="{0B07CCEB-AA66-4E76-B431-1428E254EF9A}" type="pres">
      <dgm:prSet presAssocID="{1FAD0389-CA86-4B9A-9DF8-630A1570B3E9}" presName="txThree" presStyleLbl="node3" presStyleIdx="10" presStyleCnt="82">
        <dgm:presLayoutVars>
          <dgm:chPref val="3"/>
        </dgm:presLayoutVars>
      </dgm:prSet>
      <dgm:spPr/>
      <dgm:t>
        <a:bodyPr/>
        <a:lstStyle/>
        <a:p>
          <a:endParaRPr lang="en-US"/>
        </a:p>
      </dgm:t>
    </dgm:pt>
    <dgm:pt modelId="{9B5A069C-6F53-471A-AE2D-BB553EA95AC4}" type="pres">
      <dgm:prSet presAssocID="{1FAD0389-CA86-4B9A-9DF8-630A1570B3E9}" presName="horzThree" presStyleCnt="0"/>
      <dgm:spPr/>
      <dgm:t>
        <a:bodyPr/>
        <a:lstStyle/>
        <a:p>
          <a:endParaRPr lang="en-US"/>
        </a:p>
      </dgm:t>
    </dgm:pt>
    <dgm:pt modelId="{3AD7C691-767C-4FF4-AFBB-4BABAC77D048}" type="pres">
      <dgm:prSet presAssocID="{339095E4-C44A-4FF2-8B26-D3C0F77EF5BF}" presName="sibSpaceThree" presStyleCnt="0"/>
      <dgm:spPr/>
      <dgm:t>
        <a:bodyPr/>
        <a:lstStyle/>
        <a:p>
          <a:endParaRPr lang="en-US"/>
        </a:p>
      </dgm:t>
    </dgm:pt>
    <dgm:pt modelId="{15C13FB5-5894-4831-BB4A-A703B8049DC9}" type="pres">
      <dgm:prSet presAssocID="{B1D89FBB-354E-43DC-8BD2-C3AAEDAF58DA}" presName="vertThree" presStyleCnt="0"/>
      <dgm:spPr/>
      <dgm:t>
        <a:bodyPr/>
        <a:lstStyle/>
        <a:p>
          <a:endParaRPr lang="en-US"/>
        </a:p>
      </dgm:t>
    </dgm:pt>
    <dgm:pt modelId="{856C2FA2-2EF2-4EB3-9F07-25F25CEB6C88}" type="pres">
      <dgm:prSet presAssocID="{B1D89FBB-354E-43DC-8BD2-C3AAEDAF58DA}" presName="txThree" presStyleLbl="node3" presStyleIdx="11" presStyleCnt="82">
        <dgm:presLayoutVars>
          <dgm:chPref val="3"/>
        </dgm:presLayoutVars>
      </dgm:prSet>
      <dgm:spPr/>
      <dgm:t>
        <a:bodyPr/>
        <a:lstStyle/>
        <a:p>
          <a:endParaRPr lang="en-US"/>
        </a:p>
      </dgm:t>
    </dgm:pt>
    <dgm:pt modelId="{B24B512C-9E3E-4833-BA8A-006EBD0F9880}" type="pres">
      <dgm:prSet presAssocID="{B1D89FBB-354E-43DC-8BD2-C3AAEDAF58DA}" presName="horzThree" presStyleCnt="0"/>
      <dgm:spPr/>
      <dgm:t>
        <a:bodyPr/>
        <a:lstStyle/>
        <a:p>
          <a:endParaRPr lang="en-US"/>
        </a:p>
      </dgm:t>
    </dgm:pt>
    <dgm:pt modelId="{E910B067-78ED-40CD-8FBE-39D5DA179898}" type="pres">
      <dgm:prSet presAssocID="{8FCC7F70-1D75-4986-B561-54909FE8EBEE}" presName="sibSpaceThree" presStyleCnt="0"/>
      <dgm:spPr/>
      <dgm:t>
        <a:bodyPr/>
        <a:lstStyle/>
        <a:p>
          <a:endParaRPr lang="en-US"/>
        </a:p>
      </dgm:t>
    </dgm:pt>
    <dgm:pt modelId="{CE9608A8-B96B-4667-BA26-A3CF7748C6B5}" type="pres">
      <dgm:prSet presAssocID="{CEA2CCE2-8D14-4012-8A69-0614D20F3844}" presName="vertThree" presStyleCnt="0"/>
      <dgm:spPr/>
      <dgm:t>
        <a:bodyPr/>
        <a:lstStyle/>
        <a:p>
          <a:endParaRPr lang="en-US"/>
        </a:p>
      </dgm:t>
    </dgm:pt>
    <dgm:pt modelId="{B8BC3BA1-ED75-4F94-956E-68AA5E500B2D}" type="pres">
      <dgm:prSet presAssocID="{CEA2CCE2-8D14-4012-8A69-0614D20F3844}" presName="txThree" presStyleLbl="node3" presStyleIdx="12" presStyleCnt="82">
        <dgm:presLayoutVars>
          <dgm:chPref val="3"/>
        </dgm:presLayoutVars>
      </dgm:prSet>
      <dgm:spPr/>
      <dgm:t>
        <a:bodyPr/>
        <a:lstStyle/>
        <a:p>
          <a:endParaRPr lang="en-US"/>
        </a:p>
      </dgm:t>
    </dgm:pt>
    <dgm:pt modelId="{1BE336F6-1FB2-4827-8CA9-9C59EBC7A6C5}" type="pres">
      <dgm:prSet presAssocID="{CEA2CCE2-8D14-4012-8A69-0614D20F3844}" presName="horzThree" presStyleCnt="0"/>
      <dgm:spPr/>
      <dgm:t>
        <a:bodyPr/>
        <a:lstStyle/>
        <a:p>
          <a:endParaRPr lang="en-US"/>
        </a:p>
      </dgm:t>
    </dgm:pt>
    <dgm:pt modelId="{3DE1196E-0250-4CDA-91C9-03031D49363E}" type="pres">
      <dgm:prSet presAssocID="{B7E68179-EB44-4BB7-A2C2-8F5A9A857B14}" presName="sibSpaceThree" presStyleCnt="0"/>
      <dgm:spPr/>
      <dgm:t>
        <a:bodyPr/>
        <a:lstStyle/>
        <a:p>
          <a:endParaRPr lang="en-US"/>
        </a:p>
      </dgm:t>
    </dgm:pt>
    <dgm:pt modelId="{4A3C540A-A0EF-4885-90FE-BFAF1D42F7B6}" type="pres">
      <dgm:prSet presAssocID="{FFBF19EB-AD26-4AE4-8646-7FC634809800}" presName="vertThree" presStyleCnt="0"/>
      <dgm:spPr/>
      <dgm:t>
        <a:bodyPr/>
        <a:lstStyle/>
        <a:p>
          <a:endParaRPr lang="en-US"/>
        </a:p>
      </dgm:t>
    </dgm:pt>
    <dgm:pt modelId="{F8AC719F-CAF3-491D-A1F9-4D5765FED417}" type="pres">
      <dgm:prSet presAssocID="{FFBF19EB-AD26-4AE4-8646-7FC634809800}" presName="txThree" presStyleLbl="node3" presStyleIdx="13" presStyleCnt="82">
        <dgm:presLayoutVars>
          <dgm:chPref val="3"/>
        </dgm:presLayoutVars>
      </dgm:prSet>
      <dgm:spPr/>
      <dgm:t>
        <a:bodyPr/>
        <a:lstStyle/>
        <a:p>
          <a:endParaRPr lang="en-US"/>
        </a:p>
      </dgm:t>
    </dgm:pt>
    <dgm:pt modelId="{981978B0-C8F8-4E42-8D21-1AEFB26AB41B}" type="pres">
      <dgm:prSet presAssocID="{FFBF19EB-AD26-4AE4-8646-7FC634809800}" presName="horzThree" presStyleCnt="0"/>
      <dgm:spPr/>
      <dgm:t>
        <a:bodyPr/>
        <a:lstStyle/>
        <a:p>
          <a:endParaRPr lang="en-US"/>
        </a:p>
      </dgm:t>
    </dgm:pt>
    <dgm:pt modelId="{8F8D5C7A-2F87-40DD-91F1-19929F1515F2}" type="pres">
      <dgm:prSet presAssocID="{DAEDBA6F-87A6-41A1-A545-65E7EEA60FD3}" presName="sibSpaceThree" presStyleCnt="0"/>
      <dgm:spPr/>
      <dgm:t>
        <a:bodyPr/>
        <a:lstStyle/>
        <a:p>
          <a:endParaRPr lang="en-US"/>
        </a:p>
      </dgm:t>
    </dgm:pt>
    <dgm:pt modelId="{4E199233-8DFA-43C6-B3C0-AD9AF37316EC}" type="pres">
      <dgm:prSet presAssocID="{15858814-A724-442E-A125-A80D28948050}" presName="vertThree" presStyleCnt="0"/>
      <dgm:spPr/>
      <dgm:t>
        <a:bodyPr/>
        <a:lstStyle/>
        <a:p>
          <a:endParaRPr lang="en-US"/>
        </a:p>
      </dgm:t>
    </dgm:pt>
    <dgm:pt modelId="{F783456F-55BA-48F3-946C-335CB438F782}" type="pres">
      <dgm:prSet presAssocID="{15858814-A724-442E-A125-A80D28948050}" presName="txThree" presStyleLbl="node3" presStyleIdx="14" presStyleCnt="82">
        <dgm:presLayoutVars>
          <dgm:chPref val="3"/>
        </dgm:presLayoutVars>
      </dgm:prSet>
      <dgm:spPr/>
      <dgm:t>
        <a:bodyPr/>
        <a:lstStyle/>
        <a:p>
          <a:endParaRPr lang="en-US"/>
        </a:p>
      </dgm:t>
    </dgm:pt>
    <dgm:pt modelId="{BA92AC88-617C-418C-A39F-022E0AEF5655}" type="pres">
      <dgm:prSet presAssocID="{15858814-A724-442E-A125-A80D28948050}" presName="horzThree" presStyleCnt="0"/>
      <dgm:spPr/>
      <dgm:t>
        <a:bodyPr/>
        <a:lstStyle/>
        <a:p>
          <a:endParaRPr lang="en-US"/>
        </a:p>
      </dgm:t>
    </dgm:pt>
    <dgm:pt modelId="{9E6C0E42-0BE3-402C-AEEE-0BB54031755D}" type="pres">
      <dgm:prSet presAssocID="{BC6DB74A-6D33-4097-8BCF-E0A2F605489E}" presName="sibSpaceThree" presStyleCnt="0"/>
      <dgm:spPr/>
      <dgm:t>
        <a:bodyPr/>
        <a:lstStyle/>
        <a:p>
          <a:endParaRPr lang="en-US"/>
        </a:p>
      </dgm:t>
    </dgm:pt>
    <dgm:pt modelId="{06BC2E03-149E-4D71-A80E-D6D02AE7F6F4}" type="pres">
      <dgm:prSet presAssocID="{F97AE781-5E02-4F6A-A5A2-4BED3F93526F}" presName="vertThree" presStyleCnt="0"/>
      <dgm:spPr/>
      <dgm:t>
        <a:bodyPr/>
        <a:lstStyle/>
        <a:p>
          <a:endParaRPr lang="en-US"/>
        </a:p>
      </dgm:t>
    </dgm:pt>
    <dgm:pt modelId="{720B06E0-9EA7-47F7-98E8-655F7F53DCF4}" type="pres">
      <dgm:prSet presAssocID="{F97AE781-5E02-4F6A-A5A2-4BED3F93526F}" presName="txThree" presStyleLbl="node3" presStyleIdx="15" presStyleCnt="82">
        <dgm:presLayoutVars>
          <dgm:chPref val="3"/>
        </dgm:presLayoutVars>
      </dgm:prSet>
      <dgm:spPr/>
      <dgm:t>
        <a:bodyPr/>
        <a:lstStyle/>
        <a:p>
          <a:endParaRPr lang="en-US"/>
        </a:p>
      </dgm:t>
    </dgm:pt>
    <dgm:pt modelId="{A3D43EDE-B3CA-4B66-BB6A-D3BA096B61F0}" type="pres">
      <dgm:prSet presAssocID="{F97AE781-5E02-4F6A-A5A2-4BED3F93526F}" presName="horzThree" presStyleCnt="0"/>
      <dgm:spPr/>
      <dgm:t>
        <a:bodyPr/>
        <a:lstStyle/>
        <a:p>
          <a:endParaRPr lang="en-US"/>
        </a:p>
      </dgm:t>
    </dgm:pt>
    <dgm:pt modelId="{E56EAA93-2454-49A9-8D48-ACCED1B300DB}" type="pres">
      <dgm:prSet presAssocID="{5AC71A4C-1984-473F-83FF-B4A7A733E251}" presName="sibSpaceThree" presStyleCnt="0"/>
      <dgm:spPr/>
      <dgm:t>
        <a:bodyPr/>
        <a:lstStyle/>
        <a:p>
          <a:endParaRPr lang="en-US"/>
        </a:p>
      </dgm:t>
    </dgm:pt>
    <dgm:pt modelId="{A6FD77D6-5813-43DF-BC77-53A851938912}" type="pres">
      <dgm:prSet presAssocID="{7932597D-7F34-4283-8CA5-B4E22EFABD74}" presName="vertThree" presStyleCnt="0"/>
      <dgm:spPr/>
      <dgm:t>
        <a:bodyPr/>
        <a:lstStyle/>
        <a:p>
          <a:endParaRPr lang="en-US"/>
        </a:p>
      </dgm:t>
    </dgm:pt>
    <dgm:pt modelId="{AFAC0F0D-098F-4D27-93F0-D66465E8FF0D}" type="pres">
      <dgm:prSet presAssocID="{7932597D-7F34-4283-8CA5-B4E22EFABD74}" presName="txThree" presStyleLbl="node3" presStyleIdx="16" presStyleCnt="82">
        <dgm:presLayoutVars>
          <dgm:chPref val="3"/>
        </dgm:presLayoutVars>
      </dgm:prSet>
      <dgm:spPr/>
      <dgm:t>
        <a:bodyPr/>
        <a:lstStyle/>
        <a:p>
          <a:endParaRPr lang="en-US"/>
        </a:p>
      </dgm:t>
    </dgm:pt>
    <dgm:pt modelId="{4B280464-40BD-49E1-9156-1AFEAACBC42E}" type="pres">
      <dgm:prSet presAssocID="{7932597D-7F34-4283-8CA5-B4E22EFABD74}" presName="horzThree" presStyleCnt="0"/>
      <dgm:spPr/>
      <dgm:t>
        <a:bodyPr/>
        <a:lstStyle/>
        <a:p>
          <a:endParaRPr lang="en-US"/>
        </a:p>
      </dgm:t>
    </dgm:pt>
    <dgm:pt modelId="{99401B13-7A6D-4FA8-B8E5-B737C9EB106A}" type="pres">
      <dgm:prSet presAssocID="{576A7E52-2ECC-4F63-88B5-A18E3931C464}" presName="sibSpaceThree" presStyleCnt="0"/>
      <dgm:spPr/>
      <dgm:t>
        <a:bodyPr/>
        <a:lstStyle/>
        <a:p>
          <a:endParaRPr lang="en-US"/>
        </a:p>
      </dgm:t>
    </dgm:pt>
    <dgm:pt modelId="{881E802C-EE88-475C-AAA9-E2944C09AA02}" type="pres">
      <dgm:prSet presAssocID="{2DB36196-5045-4FF2-A7B8-91920A383148}" presName="vertThree" presStyleCnt="0"/>
      <dgm:spPr/>
      <dgm:t>
        <a:bodyPr/>
        <a:lstStyle/>
        <a:p>
          <a:endParaRPr lang="en-US"/>
        </a:p>
      </dgm:t>
    </dgm:pt>
    <dgm:pt modelId="{06466438-6FC9-465C-AA86-A61300E5A226}" type="pres">
      <dgm:prSet presAssocID="{2DB36196-5045-4FF2-A7B8-91920A383148}" presName="txThree" presStyleLbl="node3" presStyleIdx="17" presStyleCnt="82">
        <dgm:presLayoutVars>
          <dgm:chPref val="3"/>
        </dgm:presLayoutVars>
      </dgm:prSet>
      <dgm:spPr/>
      <dgm:t>
        <a:bodyPr/>
        <a:lstStyle/>
        <a:p>
          <a:endParaRPr lang="en-US"/>
        </a:p>
      </dgm:t>
    </dgm:pt>
    <dgm:pt modelId="{EA0CBFCB-BFFD-49C6-AA45-75645F7C75C4}" type="pres">
      <dgm:prSet presAssocID="{2DB36196-5045-4FF2-A7B8-91920A383148}" presName="horzThree" presStyleCnt="0"/>
      <dgm:spPr/>
      <dgm:t>
        <a:bodyPr/>
        <a:lstStyle/>
        <a:p>
          <a:endParaRPr lang="en-US"/>
        </a:p>
      </dgm:t>
    </dgm:pt>
    <dgm:pt modelId="{4D041AE0-81DF-4DE2-A16B-6D9C1EB661F8}" type="pres">
      <dgm:prSet presAssocID="{CA5540A7-C468-490A-B908-B74FAD8C7634}" presName="sibSpaceThree" presStyleCnt="0"/>
      <dgm:spPr/>
      <dgm:t>
        <a:bodyPr/>
        <a:lstStyle/>
        <a:p>
          <a:endParaRPr lang="en-US"/>
        </a:p>
      </dgm:t>
    </dgm:pt>
    <dgm:pt modelId="{C7E4E47B-E048-41B9-A47D-7A47BCADDE41}" type="pres">
      <dgm:prSet presAssocID="{E226EA3E-5102-4521-A24C-CB6C2C44DB38}" presName="vertThree" presStyleCnt="0"/>
      <dgm:spPr/>
      <dgm:t>
        <a:bodyPr/>
        <a:lstStyle/>
        <a:p>
          <a:endParaRPr lang="en-US"/>
        </a:p>
      </dgm:t>
    </dgm:pt>
    <dgm:pt modelId="{4C3F5D75-D660-4196-BE58-4FEEA2FD1070}" type="pres">
      <dgm:prSet presAssocID="{E226EA3E-5102-4521-A24C-CB6C2C44DB38}" presName="txThree" presStyleLbl="node3" presStyleIdx="18" presStyleCnt="82">
        <dgm:presLayoutVars>
          <dgm:chPref val="3"/>
        </dgm:presLayoutVars>
      </dgm:prSet>
      <dgm:spPr/>
      <dgm:t>
        <a:bodyPr/>
        <a:lstStyle/>
        <a:p>
          <a:endParaRPr lang="en-US"/>
        </a:p>
      </dgm:t>
    </dgm:pt>
    <dgm:pt modelId="{49F1A65B-AF96-4533-99BB-767B33984E36}" type="pres">
      <dgm:prSet presAssocID="{E226EA3E-5102-4521-A24C-CB6C2C44DB38}" presName="horzThree" presStyleCnt="0"/>
      <dgm:spPr/>
      <dgm:t>
        <a:bodyPr/>
        <a:lstStyle/>
        <a:p>
          <a:endParaRPr lang="en-US"/>
        </a:p>
      </dgm:t>
    </dgm:pt>
    <dgm:pt modelId="{ADBC21C9-895B-4E88-91CD-7A8CA39FEF60}" type="pres">
      <dgm:prSet presAssocID="{5114796E-4FF7-49EF-8211-C30DBAB34C6C}" presName="sibSpaceThree" presStyleCnt="0"/>
      <dgm:spPr/>
      <dgm:t>
        <a:bodyPr/>
        <a:lstStyle/>
        <a:p>
          <a:endParaRPr lang="en-US"/>
        </a:p>
      </dgm:t>
    </dgm:pt>
    <dgm:pt modelId="{16D7C5B6-F0B7-4E66-A571-2A4DF843B59D}" type="pres">
      <dgm:prSet presAssocID="{6CB2108B-431B-4263-B8DB-70FA5449DA72}" presName="vertThree" presStyleCnt="0"/>
      <dgm:spPr/>
      <dgm:t>
        <a:bodyPr/>
        <a:lstStyle/>
        <a:p>
          <a:endParaRPr lang="en-US"/>
        </a:p>
      </dgm:t>
    </dgm:pt>
    <dgm:pt modelId="{F3462B34-FF24-4172-91C1-2E0B070780EF}" type="pres">
      <dgm:prSet presAssocID="{6CB2108B-431B-4263-B8DB-70FA5449DA72}" presName="txThree" presStyleLbl="node3" presStyleIdx="19" presStyleCnt="82">
        <dgm:presLayoutVars>
          <dgm:chPref val="3"/>
        </dgm:presLayoutVars>
      </dgm:prSet>
      <dgm:spPr/>
      <dgm:t>
        <a:bodyPr/>
        <a:lstStyle/>
        <a:p>
          <a:endParaRPr lang="en-US"/>
        </a:p>
      </dgm:t>
    </dgm:pt>
    <dgm:pt modelId="{E474479C-80A4-4AD5-AF57-34A04E5D2C19}" type="pres">
      <dgm:prSet presAssocID="{6CB2108B-431B-4263-B8DB-70FA5449DA72}" presName="horzThree" presStyleCnt="0"/>
      <dgm:spPr/>
      <dgm:t>
        <a:bodyPr/>
        <a:lstStyle/>
        <a:p>
          <a:endParaRPr lang="en-US"/>
        </a:p>
      </dgm:t>
    </dgm:pt>
    <dgm:pt modelId="{2AEE8CA7-0EFF-45F9-86EF-D4A68FD99638}" type="pres">
      <dgm:prSet presAssocID="{BA91E286-8E58-4502-859A-03A18A848D8A}" presName="sibSpaceThree" presStyleCnt="0"/>
      <dgm:spPr/>
      <dgm:t>
        <a:bodyPr/>
        <a:lstStyle/>
        <a:p>
          <a:endParaRPr lang="en-US"/>
        </a:p>
      </dgm:t>
    </dgm:pt>
    <dgm:pt modelId="{56F4B9FF-9A72-4827-B424-3C2CA7908779}" type="pres">
      <dgm:prSet presAssocID="{F9E0F2FF-AAE3-4366-8130-773ACB89D1DB}" presName="vertThree" presStyleCnt="0"/>
      <dgm:spPr/>
      <dgm:t>
        <a:bodyPr/>
        <a:lstStyle/>
        <a:p>
          <a:endParaRPr lang="en-US"/>
        </a:p>
      </dgm:t>
    </dgm:pt>
    <dgm:pt modelId="{6F070F02-522B-4806-862C-30037E8CEB58}" type="pres">
      <dgm:prSet presAssocID="{F9E0F2FF-AAE3-4366-8130-773ACB89D1DB}" presName="txThree" presStyleLbl="node3" presStyleIdx="20" presStyleCnt="82">
        <dgm:presLayoutVars>
          <dgm:chPref val="3"/>
        </dgm:presLayoutVars>
      </dgm:prSet>
      <dgm:spPr/>
      <dgm:t>
        <a:bodyPr/>
        <a:lstStyle/>
        <a:p>
          <a:endParaRPr lang="en-US"/>
        </a:p>
      </dgm:t>
    </dgm:pt>
    <dgm:pt modelId="{5151B941-48BB-453F-B353-A8CB84061F92}" type="pres">
      <dgm:prSet presAssocID="{F9E0F2FF-AAE3-4366-8130-773ACB89D1DB}" presName="horzThree" presStyleCnt="0"/>
      <dgm:spPr/>
      <dgm:t>
        <a:bodyPr/>
        <a:lstStyle/>
        <a:p>
          <a:endParaRPr lang="en-US"/>
        </a:p>
      </dgm:t>
    </dgm:pt>
    <dgm:pt modelId="{C6E8C718-FCB8-4990-98D5-B84EF51F83EB}" type="pres">
      <dgm:prSet presAssocID="{23A2CB14-291F-4F33-8CBA-0EB812D8ACE8}" presName="sibSpaceThree" presStyleCnt="0"/>
      <dgm:spPr/>
      <dgm:t>
        <a:bodyPr/>
        <a:lstStyle/>
        <a:p>
          <a:endParaRPr lang="en-US"/>
        </a:p>
      </dgm:t>
    </dgm:pt>
    <dgm:pt modelId="{C10FF7FC-75AE-4E2F-80E9-D3DC91C04A8E}" type="pres">
      <dgm:prSet presAssocID="{DC77AB2F-5AA5-4501-8AD8-34EA89473011}" presName="vertThree" presStyleCnt="0"/>
      <dgm:spPr/>
      <dgm:t>
        <a:bodyPr/>
        <a:lstStyle/>
        <a:p>
          <a:endParaRPr lang="en-US"/>
        </a:p>
      </dgm:t>
    </dgm:pt>
    <dgm:pt modelId="{48736913-BC95-4CB6-B20E-8675B0283067}" type="pres">
      <dgm:prSet presAssocID="{DC77AB2F-5AA5-4501-8AD8-34EA89473011}" presName="txThree" presStyleLbl="node3" presStyleIdx="21" presStyleCnt="82">
        <dgm:presLayoutVars>
          <dgm:chPref val="3"/>
        </dgm:presLayoutVars>
      </dgm:prSet>
      <dgm:spPr/>
      <dgm:t>
        <a:bodyPr/>
        <a:lstStyle/>
        <a:p>
          <a:endParaRPr lang="en-US"/>
        </a:p>
      </dgm:t>
    </dgm:pt>
    <dgm:pt modelId="{F4A0C095-EDCE-40DD-B2B2-51A6E425CDBA}" type="pres">
      <dgm:prSet presAssocID="{DC77AB2F-5AA5-4501-8AD8-34EA89473011}" presName="horzThree" presStyleCnt="0"/>
      <dgm:spPr/>
      <dgm:t>
        <a:bodyPr/>
        <a:lstStyle/>
        <a:p>
          <a:endParaRPr lang="en-US"/>
        </a:p>
      </dgm:t>
    </dgm:pt>
    <dgm:pt modelId="{9019FC45-9A72-441B-96F0-F93F63BC2DC8}" type="pres">
      <dgm:prSet presAssocID="{6EC287D7-EE10-43A1-B969-4FFBF25CD804}" presName="sibSpaceThree" presStyleCnt="0"/>
      <dgm:spPr/>
      <dgm:t>
        <a:bodyPr/>
        <a:lstStyle/>
        <a:p>
          <a:endParaRPr lang="en-US"/>
        </a:p>
      </dgm:t>
    </dgm:pt>
    <dgm:pt modelId="{18544BD9-A326-437E-B0C0-3D0C8D613A4B}" type="pres">
      <dgm:prSet presAssocID="{3E5C0A3D-7CAE-4EEC-AEEB-D474A919245E}" presName="vertThree" presStyleCnt="0"/>
      <dgm:spPr/>
      <dgm:t>
        <a:bodyPr/>
        <a:lstStyle/>
        <a:p>
          <a:endParaRPr lang="en-US"/>
        </a:p>
      </dgm:t>
    </dgm:pt>
    <dgm:pt modelId="{5E00F13C-3E1F-476C-8759-D090A25C8392}" type="pres">
      <dgm:prSet presAssocID="{3E5C0A3D-7CAE-4EEC-AEEB-D474A919245E}" presName="txThree" presStyleLbl="node3" presStyleIdx="22" presStyleCnt="82">
        <dgm:presLayoutVars>
          <dgm:chPref val="3"/>
        </dgm:presLayoutVars>
      </dgm:prSet>
      <dgm:spPr/>
      <dgm:t>
        <a:bodyPr/>
        <a:lstStyle/>
        <a:p>
          <a:endParaRPr lang="en-US"/>
        </a:p>
      </dgm:t>
    </dgm:pt>
    <dgm:pt modelId="{F7E5F7B2-326E-4B39-AE86-EC8BF97B24F6}" type="pres">
      <dgm:prSet presAssocID="{3E5C0A3D-7CAE-4EEC-AEEB-D474A919245E}" presName="horzThree" presStyleCnt="0"/>
      <dgm:spPr/>
      <dgm:t>
        <a:bodyPr/>
        <a:lstStyle/>
        <a:p>
          <a:endParaRPr lang="en-US"/>
        </a:p>
      </dgm:t>
    </dgm:pt>
    <dgm:pt modelId="{D61841F4-DA26-4305-A517-186BF2348244}" type="pres">
      <dgm:prSet presAssocID="{AC2ADDBD-B25A-4147-9869-B701568DE5EC}" presName="sibSpaceThree" presStyleCnt="0"/>
      <dgm:spPr/>
      <dgm:t>
        <a:bodyPr/>
        <a:lstStyle/>
        <a:p>
          <a:endParaRPr lang="en-US"/>
        </a:p>
      </dgm:t>
    </dgm:pt>
    <dgm:pt modelId="{B38CB48A-B654-49D3-B3CF-55A571EAFEDE}" type="pres">
      <dgm:prSet presAssocID="{DE7967FF-F145-449D-98A6-64158A2381B4}" presName="vertThree" presStyleCnt="0"/>
      <dgm:spPr/>
      <dgm:t>
        <a:bodyPr/>
        <a:lstStyle/>
        <a:p>
          <a:endParaRPr lang="en-US"/>
        </a:p>
      </dgm:t>
    </dgm:pt>
    <dgm:pt modelId="{99015059-36D6-478F-9D2D-F2C276ECB7CC}" type="pres">
      <dgm:prSet presAssocID="{DE7967FF-F145-449D-98A6-64158A2381B4}" presName="txThree" presStyleLbl="node3" presStyleIdx="23" presStyleCnt="82">
        <dgm:presLayoutVars>
          <dgm:chPref val="3"/>
        </dgm:presLayoutVars>
      </dgm:prSet>
      <dgm:spPr/>
      <dgm:t>
        <a:bodyPr/>
        <a:lstStyle/>
        <a:p>
          <a:endParaRPr lang="en-US"/>
        </a:p>
      </dgm:t>
    </dgm:pt>
    <dgm:pt modelId="{A15B1B78-A86E-4B0E-9B52-1EE563092054}" type="pres">
      <dgm:prSet presAssocID="{DE7967FF-F145-449D-98A6-64158A2381B4}" presName="horzThree" presStyleCnt="0"/>
      <dgm:spPr/>
      <dgm:t>
        <a:bodyPr/>
        <a:lstStyle/>
        <a:p>
          <a:endParaRPr lang="en-US"/>
        </a:p>
      </dgm:t>
    </dgm:pt>
    <dgm:pt modelId="{90DA7ED6-6D44-4D1A-8E2B-445C72B8DFD0}" type="pres">
      <dgm:prSet presAssocID="{215C0B3A-D1E7-4213-975F-A027D3D7FB6F}" presName="sibSpaceThree" presStyleCnt="0"/>
      <dgm:spPr/>
      <dgm:t>
        <a:bodyPr/>
        <a:lstStyle/>
        <a:p>
          <a:endParaRPr lang="en-US"/>
        </a:p>
      </dgm:t>
    </dgm:pt>
    <dgm:pt modelId="{555310BC-3AC8-4AFD-83EA-5B7AEED9724A}" type="pres">
      <dgm:prSet presAssocID="{7A80C44F-C256-4784-A7E0-7DC9822CA587}" presName="vertThree" presStyleCnt="0"/>
      <dgm:spPr/>
      <dgm:t>
        <a:bodyPr/>
        <a:lstStyle/>
        <a:p>
          <a:endParaRPr lang="en-US"/>
        </a:p>
      </dgm:t>
    </dgm:pt>
    <dgm:pt modelId="{3ED49043-29E7-4BBC-86E3-7DC64D882336}" type="pres">
      <dgm:prSet presAssocID="{7A80C44F-C256-4784-A7E0-7DC9822CA587}" presName="txThree" presStyleLbl="node3" presStyleIdx="24" presStyleCnt="82">
        <dgm:presLayoutVars>
          <dgm:chPref val="3"/>
        </dgm:presLayoutVars>
      </dgm:prSet>
      <dgm:spPr/>
      <dgm:t>
        <a:bodyPr/>
        <a:lstStyle/>
        <a:p>
          <a:endParaRPr lang="en-US"/>
        </a:p>
      </dgm:t>
    </dgm:pt>
    <dgm:pt modelId="{1293E107-59C2-4FA1-8318-1EC004E00B65}" type="pres">
      <dgm:prSet presAssocID="{7A80C44F-C256-4784-A7E0-7DC9822CA587}" presName="horzThree" presStyleCnt="0"/>
      <dgm:spPr/>
      <dgm:t>
        <a:bodyPr/>
        <a:lstStyle/>
        <a:p>
          <a:endParaRPr lang="en-US"/>
        </a:p>
      </dgm:t>
    </dgm:pt>
    <dgm:pt modelId="{94A05327-AFA2-4482-8819-7CD097E7C9E7}" type="pres">
      <dgm:prSet presAssocID="{962BE385-992A-4B95-8D2B-342B7EAC052C}" presName="sibSpaceThree" presStyleCnt="0"/>
      <dgm:spPr/>
      <dgm:t>
        <a:bodyPr/>
        <a:lstStyle/>
        <a:p>
          <a:endParaRPr lang="en-US"/>
        </a:p>
      </dgm:t>
    </dgm:pt>
    <dgm:pt modelId="{301809FE-B005-4B94-9ECA-5A1EE79554D7}" type="pres">
      <dgm:prSet presAssocID="{18722CAA-CD1D-465E-87CE-74A95A335F80}" presName="vertThree" presStyleCnt="0"/>
      <dgm:spPr/>
      <dgm:t>
        <a:bodyPr/>
        <a:lstStyle/>
        <a:p>
          <a:endParaRPr lang="en-US"/>
        </a:p>
      </dgm:t>
    </dgm:pt>
    <dgm:pt modelId="{B8E542A7-D4A3-4AD8-9A5B-37B095D516AC}" type="pres">
      <dgm:prSet presAssocID="{18722CAA-CD1D-465E-87CE-74A95A335F80}" presName="txThree" presStyleLbl="node3" presStyleIdx="25" presStyleCnt="82">
        <dgm:presLayoutVars>
          <dgm:chPref val="3"/>
        </dgm:presLayoutVars>
      </dgm:prSet>
      <dgm:spPr/>
      <dgm:t>
        <a:bodyPr/>
        <a:lstStyle/>
        <a:p>
          <a:endParaRPr lang="en-US"/>
        </a:p>
      </dgm:t>
    </dgm:pt>
    <dgm:pt modelId="{1723A7A8-8E78-4714-A1AB-4332C3FE82CE}" type="pres">
      <dgm:prSet presAssocID="{18722CAA-CD1D-465E-87CE-74A95A335F80}" presName="horzThree" presStyleCnt="0"/>
      <dgm:spPr/>
      <dgm:t>
        <a:bodyPr/>
        <a:lstStyle/>
        <a:p>
          <a:endParaRPr lang="en-US"/>
        </a:p>
      </dgm:t>
    </dgm:pt>
    <dgm:pt modelId="{B1A682E7-388D-46DD-9E44-7A4044B2BFD4}" type="pres">
      <dgm:prSet presAssocID="{E637B16C-768F-450C-A58B-887CE75A9DFE}" presName="sibSpaceThree" presStyleCnt="0"/>
      <dgm:spPr/>
      <dgm:t>
        <a:bodyPr/>
        <a:lstStyle/>
        <a:p>
          <a:endParaRPr lang="en-US"/>
        </a:p>
      </dgm:t>
    </dgm:pt>
    <dgm:pt modelId="{4A495F18-B7EA-47B0-B366-6F2F2FC0E18C}" type="pres">
      <dgm:prSet presAssocID="{E7EB3BC9-39E5-4B58-8BC9-2B4A2A2A1E80}" presName="vertThree" presStyleCnt="0"/>
      <dgm:spPr/>
      <dgm:t>
        <a:bodyPr/>
        <a:lstStyle/>
        <a:p>
          <a:endParaRPr lang="en-US"/>
        </a:p>
      </dgm:t>
    </dgm:pt>
    <dgm:pt modelId="{D1EF3942-842E-42C7-8026-E3C76461607B}" type="pres">
      <dgm:prSet presAssocID="{E7EB3BC9-39E5-4B58-8BC9-2B4A2A2A1E80}" presName="txThree" presStyleLbl="node3" presStyleIdx="26" presStyleCnt="82">
        <dgm:presLayoutVars>
          <dgm:chPref val="3"/>
        </dgm:presLayoutVars>
      </dgm:prSet>
      <dgm:spPr/>
      <dgm:t>
        <a:bodyPr/>
        <a:lstStyle/>
        <a:p>
          <a:endParaRPr lang="en-US"/>
        </a:p>
      </dgm:t>
    </dgm:pt>
    <dgm:pt modelId="{A1BDC8EB-CFB9-4897-86EB-111E7AA6307B}" type="pres">
      <dgm:prSet presAssocID="{E7EB3BC9-39E5-4B58-8BC9-2B4A2A2A1E80}" presName="horzThree" presStyleCnt="0"/>
      <dgm:spPr/>
      <dgm:t>
        <a:bodyPr/>
        <a:lstStyle/>
        <a:p>
          <a:endParaRPr lang="en-US"/>
        </a:p>
      </dgm:t>
    </dgm:pt>
    <dgm:pt modelId="{8D7609C3-69FE-4D14-820F-CBA6AE302149}" type="pres">
      <dgm:prSet presAssocID="{1D5FDC79-207F-45C8-8B09-33E09BDE7BA2}" presName="sibSpaceThree" presStyleCnt="0"/>
      <dgm:spPr/>
      <dgm:t>
        <a:bodyPr/>
        <a:lstStyle/>
        <a:p>
          <a:endParaRPr lang="en-US"/>
        </a:p>
      </dgm:t>
    </dgm:pt>
    <dgm:pt modelId="{A4E8C22E-2615-4811-899D-C3AB9287E1AB}" type="pres">
      <dgm:prSet presAssocID="{2F60C32C-D12F-4999-92C4-EF8A795BE8A0}" presName="vertThree" presStyleCnt="0"/>
      <dgm:spPr/>
      <dgm:t>
        <a:bodyPr/>
        <a:lstStyle/>
        <a:p>
          <a:endParaRPr lang="en-US"/>
        </a:p>
      </dgm:t>
    </dgm:pt>
    <dgm:pt modelId="{0C6D0EC8-91E8-4AA8-93C0-4DAA11895146}" type="pres">
      <dgm:prSet presAssocID="{2F60C32C-D12F-4999-92C4-EF8A795BE8A0}" presName="txThree" presStyleLbl="node3" presStyleIdx="27" presStyleCnt="82">
        <dgm:presLayoutVars>
          <dgm:chPref val="3"/>
        </dgm:presLayoutVars>
      </dgm:prSet>
      <dgm:spPr/>
      <dgm:t>
        <a:bodyPr/>
        <a:lstStyle/>
        <a:p>
          <a:endParaRPr lang="en-US"/>
        </a:p>
      </dgm:t>
    </dgm:pt>
    <dgm:pt modelId="{F9702C30-D97D-4EEE-AC1E-D0E8740DE0EF}" type="pres">
      <dgm:prSet presAssocID="{2F60C32C-D12F-4999-92C4-EF8A795BE8A0}" presName="horzThree" presStyleCnt="0"/>
      <dgm:spPr/>
      <dgm:t>
        <a:bodyPr/>
        <a:lstStyle/>
        <a:p>
          <a:endParaRPr lang="en-US"/>
        </a:p>
      </dgm:t>
    </dgm:pt>
    <dgm:pt modelId="{512F80F8-88E3-431E-82EC-C426ECC10653}" type="pres">
      <dgm:prSet presAssocID="{A3091473-A773-41CC-8C52-2C6874499AD5}" presName="sibSpaceThree" presStyleCnt="0"/>
      <dgm:spPr/>
      <dgm:t>
        <a:bodyPr/>
        <a:lstStyle/>
        <a:p>
          <a:endParaRPr lang="en-US"/>
        </a:p>
      </dgm:t>
    </dgm:pt>
    <dgm:pt modelId="{90815BAF-29ED-4CBC-8479-13919DFB63B6}" type="pres">
      <dgm:prSet presAssocID="{FA5A1A6B-8D40-4149-898B-2E19DC9AAEA1}" presName="vertThree" presStyleCnt="0"/>
      <dgm:spPr/>
      <dgm:t>
        <a:bodyPr/>
        <a:lstStyle/>
        <a:p>
          <a:endParaRPr lang="en-US"/>
        </a:p>
      </dgm:t>
    </dgm:pt>
    <dgm:pt modelId="{4F4A972E-72CA-4840-B62A-B0BADCE79ED7}" type="pres">
      <dgm:prSet presAssocID="{FA5A1A6B-8D40-4149-898B-2E19DC9AAEA1}" presName="txThree" presStyleLbl="node3" presStyleIdx="28" presStyleCnt="82">
        <dgm:presLayoutVars>
          <dgm:chPref val="3"/>
        </dgm:presLayoutVars>
      </dgm:prSet>
      <dgm:spPr/>
      <dgm:t>
        <a:bodyPr/>
        <a:lstStyle/>
        <a:p>
          <a:endParaRPr lang="en-US"/>
        </a:p>
      </dgm:t>
    </dgm:pt>
    <dgm:pt modelId="{20799CD9-0919-417C-9ECF-DE048A61F2BA}" type="pres">
      <dgm:prSet presAssocID="{FA5A1A6B-8D40-4149-898B-2E19DC9AAEA1}" presName="horzThree" presStyleCnt="0"/>
      <dgm:spPr/>
      <dgm:t>
        <a:bodyPr/>
        <a:lstStyle/>
        <a:p>
          <a:endParaRPr lang="en-US"/>
        </a:p>
      </dgm:t>
    </dgm:pt>
    <dgm:pt modelId="{E66C1FF9-532B-47FE-9A52-DD8A553E8DCD}" type="pres">
      <dgm:prSet presAssocID="{F45FED01-E98E-4388-8BCF-AAA9A7D2D6F9}" presName="sibSpaceThree" presStyleCnt="0"/>
      <dgm:spPr/>
      <dgm:t>
        <a:bodyPr/>
        <a:lstStyle/>
        <a:p>
          <a:endParaRPr lang="en-US"/>
        </a:p>
      </dgm:t>
    </dgm:pt>
    <dgm:pt modelId="{0EFDDD48-3B1C-4213-AAA3-E68EAFEE3B4F}" type="pres">
      <dgm:prSet presAssocID="{8CEB72ED-CD58-4818-9E18-1A7F39C30851}" presName="vertThree" presStyleCnt="0"/>
      <dgm:spPr/>
      <dgm:t>
        <a:bodyPr/>
        <a:lstStyle/>
        <a:p>
          <a:endParaRPr lang="en-US"/>
        </a:p>
      </dgm:t>
    </dgm:pt>
    <dgm:pt modelId="{BD011702-8998-41EE-B415-A8D2C315083E}" type="pres">
      <dgm:prSet presAssocID="{8CEB72ED-CD58-4818-9E18-1A7F39C30851}" presName="txThree" presStyleLbl="node3" presStyleIdx="29" presStyleCnt="82">
        <dgm:presLayoutVars>
          <dgm:chPref val="3"/>
        </dgm:presLayoutVars>
      </dgm:prSet>
      <dgm:spPr/>
      <dgm:t>
        <a:bodyPr/>
        <a:lstStyle/>
        <a:p>
          <a:endParaRPr lang="en-US"/>
        </a:p>
      </dgm:t>
    </dgm:pt>
    <dgm:pt modelId="{18BDEFA7-53FF-407E-9149-4BF5747BEC63}" type="pres">
      <dgm:prSet presAssocID="{8CEB72ED-CD58-4818-9E18-1A7F39C30851}" presName="horzThree" presStyleCnt="0"/>
      <dgm:spPr/>
      <dgm:t>
        <a:bodyPr/>
        <a:lstStyle/>
        <a:p>
          <a:endParaRPr lang="en-US"/>
        </a:p>
      </dgm:t>
    </dgm:pt>
    <dgm:pt modelId="{5F9E297C-853C-4C9A-9DCC-1831B536EF12}" type="pres">
      <dgm:prSet presAssocID="{BEE3F568-8E43-4681-A712-8A900700ABB5}" presName="sibSpaceThree" presStyleCnt="0"/>
      <dgm:spPr/>
      <dgm:t>
        <a:bodyPr/>
        <a:lstStyle/>
        <a:p>
          <a:endParaRPr lang="en-US"/>
        </a:p>
      </dgm:t>
    </dgm:pt>
    <dgm:pt modelId="{8EB62395-A95B-4E7C-9CAA-96132A0EE1F4}" type="pres">
      <dgm:prSet presAssocID="{65A9A385-2779-453E-8097-D1B6D4F42443}" presName="vertThree" presStyleCnt="0"/>
      <dgm:spPr/>
      <dgm:t>
        <a:bodyPr/>
        <a:lstStyle/>
        <a:p>
          <a:endParaRPr lang="en-US"/>
        </a:p>
      </dgm:t>
    </dgm:pt>
    <dgm:pt modelId="{F02FB910-ADDF-4AC5-A639-4073D8E42C11}" type="pres">
      <dgm:prSet presAssocID="{65A9A385-2779-453E-8097-D1B6D4F42443}" presName="txThree" presStyleLbl="node3" presStyleIdx="30" presStyleCnt="82">
        <dgm:presLayoutVars>
          <dgm:chPref val="3"/>
        </dgm:presLayoutVars>
      </dgm:prSet>
      <dgm:spPr/>
      <dgm:t>
        <a:bodyPr/>
        <a:lstStyle/>
        <a:p>
          <a:endParaRPr lang="en-US"/>
        </a:p>
      </dgm:t>
    </dgm:pt>
    <dgm:pt modelId="{BB9F3A77-68B3-4E41-8E17-7E0940E722A6}" type="pres">
      <dgm:prSet presAssocID="{65A9A385-2779-453E-8097-D1B6D4F42443}" presName="horzThree" presStyleCnt="0"/>
      <dgm:spPr/>
      <dgm:t>
        <a:bodyPr/>
        <a:lstStyle/>
        <a:p>
          <a:endParaRPr lang="en-US"/>
        </a:p>
      </dgm:t>
    </dgm:pt>
    <dgm:pt modelId="{0E342145-7130-4837-8487-6CC55109836D}" type="pres">
      <dgm:prSet presAssocID="{C1A12ECE-DA77-4B31-A546-07F862698EFA}" presName="sibSpaceThree" presStyleCnt="0"/>
      <dgm:spPr/>
      <dgm:t>
        <a:bodyPr/>
        <a:lstStyle/>
        <a:p>
          <a:endParaRPr lang="en-US"/>
        </a:p>
      </dgm:t>
    </dgm:pt>
    <dgm:pt modelId="{9960779A-1696-4654-8EDA-05F31A8B19B6}" type="pres">
      <dgm:prSet presAssocID="{72A2DB37-7175-47CD-BC01-118D5600554B}" presName="vertThree" presStyleCnt="0"/>
      <dgm:spPr/>
      <dgm:t>
        <a:bodyPr/>
        <a:lstStyle/>
        <a:p>
          <a:endParaRPr lang="en-US"/>
        </a:p>
      </dgm:t>
    </dgm:pt>
    <dgm:pt modelId="{9A6C5FE0-4D4B-452C-A8B5-F1E8995AC4EC}" type="pres">
      <dgm:prSet presAssocID="{72A2DB37-7175-47CD-BC01-118D5600554B}" presName="txThree" presStyleLbl="node3" presStyleIdx="31" presStyleCnt="82">
        <dgm:presLayoutVars>
          <dgm:chPref val="3"/>
        </dgm:presLayoutVars>
      </dgm:prSet>
      <dgm:spPr/>
      <dgm:t>
        <a:bodyPr/>
        <a:lstStyle/>
        <a:p>
          <a:endParaRPr lang="en-US"/>
        </a:p>
      </dgm:t>
    </dgm:pt>
    <dgm:pt modelId="{5DB22279-A2FD-4780-A375-46C7EB3C2846}" type="pres">
      <dgm:prSet presAssocID="{72A2DB37-7175-47CD-BC01-118D5600554B}" presName="horzThree" presStyleCnt="0"/>
      <dgm:spPr/>
      <dgm:t>
        <a:bodyPr/>
        <a:lstStyle/>
        <a:p>
          <a:endParaRPr lang="en-US"/>
        </a:p>
      </dgm:t>
    </dgm:pt>
    <dgm:pt modelId="{13752BB3-7DAD-42B9-B51C-345BAE94359B}" type="pres">
      <dgm:prSet presAssocID="{153EA82E-3FBC-4876-B492-3113C35F7C85}" presName="sibSpaceThree" presStyleCnt="0"/>
      <dgm:spPr/>
      <dgm:t>
        <a:bodyPr/>
        <a:lstStyle/>
        <a:p>
          <a:endParaRPr lang="en-US"/>
        </a:p>
      </dgm:t>
    </dgm:pt>
    <dgm:pt modelId="{C6025708-CA8E-4235-874C-F5B041D57495}" type="pres">
      <dgm:prSet presAssocID="{B785808B-5E4C-435D-A12C-B53A9F0772A8}" presName="vertThree" presStyleCnt="0"/>
      <dgm:spPr/>
      <dgm:t>
        <a:bodyPr/>
        <a:lstStyle/>
        <a:p>
          <a:endParaRPr lang="en-US"/>
        </a:p>
      </dgm:t>
    </dgm:pt>
    <dgm:pt modelId="{B417144F-D885-4962-80C5-215F38407005}" type="pres">
      <dgm:prSet presAssocID="{B785808B-5E4C-435D-A12C-B53A9F0772A8}" presName="txThree" presStyleLbl="node3" presStyleIdx="32" presStyleCnt="82">
        <dgm:presLayoutVars>
          <dgm:chPref val="3"/>
        </dgm:presLayoutVars>
      </dgm:prSet>
      <dgm:spPr/>
      <dgm:t>
        <a:bodyPr/>
        <a:lstStyle/>
        <a:p>
          <a:endParaRPr lang="en-US"/>
        </a:p>
      </dgm:t>
    </dgm:pt>
    <dgm:pt modelId="{0313D2EC-71B1-4A5C-95F0-E0F53773E964}" type="pres">
      <dgm:prSet presAssocID="{B785808B-5E4C-435D-A12C-B53A9F0772A8}" presName="horzThree" presStyleCnt="0"/>
      <dgm:spPr/>
      <dgm:t>
        <a:bodyPr/>
        <a:lstStyle/>
        <a:p>
          <a:endParaRPr lang="en-US"/>
        </a:p>
      </dgm:t>
    </dgm:pt>
    <dgm:pt modelId="{29BAF290-D3C7-4563-B7A8-15C438199C2D}" type="pres">
      <dgm:prSet presAssocID="{781B7B71-577D-4CC3-9A5F-4A981C5B1731}" presName="sibSpaceThree" presStyleCnt="0"/>
      <dgm:spPr/>
      <dgm:t>
        <a:bodyPr/>
        <a:lstStyle/>
        <a:p>
          <a:endParaRPr lang="en-US"/>
        </a:p>
      </dgm:t>
    </dgm:pt>
    <dgm:pt modelId="{436C0A21-1E10-4BE6-9227-E6EFA9FB3647}" type="pres">
      <dgm:prSet presAssocID="{A513F00B-9596-4CA9-8DBE-9691B926C9B0}" presName="vertThree" presStyleCnt="0"/>
      <dgm:spPr/>
      <dgm:t>
        <a:bodyPr/>
        <a:lstStyle/>
        <a:p>
          <a:endParaRPr lang="en-US"/>
        </a:p>
      </dgm:t>
    </dgm:pt>
    <dgm:pt modelId="{0BCA77FD-E046-461D-B327-59DCFFA6FD91}" type="pres">
      <dgm:prSet presAssocID="{A513F00B-9596-4CA9-8DBE-9691B926C9B0}" presName="txThree" presStyleLbl="node3" presStyleIdx="33" presStyleCnt="82">
        <dgm:presLayoutVars>
          <dgm:chPref val="3"/>
        </dgm:presLayoutVars>
      </dgm:prSet>
      <dgm:spPr/>
      <dgm:t>
        <a:bodyPr/>
        <a:lstStyle/>
        <a:p>
          <a:endParaRPr lang="en-US"/>
        </a:p>
      </dgm:t>
    </dgm:pt>
    <dgm:pt modelId="{EDD299AF-2993-4F72-B01D-35430E7F8918}" type="pres">
      <dgm:prSet presAssocID="{A513F00B-9596-4CA9-8DBE-9691B926C9B0}" presName="horzThree" presStyleCnt="0"/>
      <dgm:spPr/>
      <dgm:t>
        <a:bodyPr/>
        <a:lstStyle/>
        <a:p>
          <a:endParaRPr lang="en-US"/>
        </a:p>
      </dgm:t>
    </dgm:pt>
    <dgm:pt modelId="{79A42653-2B2B-4924-A6A8-E0E286BBE3BC}" type="pres">
      <dgm:prSet presAssocID="{34679CB8-F16D-4E1C-9F0D-DC0A54A38ADD}" presName="sibSpaceThree" presStyleCnt="0"/>
      <dgm:spPr/>
      <dgm:t>
        <a:bodyPr/>
        <a:lstStyle/>
        <a:p>
          <a:endParaRPr lang="en-US"/>
        </a:p>
      </dgm:t>
    </dgm:pt>
    <dgm:pt modelId="{73CF3309-0949-4101-9FF2-916A7865C8AA}" type="pres">
      <dgm:prSet presAssocID="{A4A80994-28F9-4EE8-89FD-45B63E089CC3}" presName="vertThree" presStyleCnt="0"/>
      <dgm:spPr/>
      <dgm:t>
        <a:bodyPr/>
        <a:lstStyle/>
        <a:p>
          <a:endParaRPr lang="en-US"/>
        </a:p>
      </dgm:t>
    </dgm:pt>
    <dgm:pt modelId="{48EF267A-E4C9-4877-83F8-DF0A4487535B}" type="pres">
      <dgm:prSet presAssocID="{A4A80994-28F9-4EE8-89FD-45B63E089CC3}" presName="txThree" presStyleLbl="node3" presStyleIdx="34" presStyleCnt="82">
        <dgm:presLayoutVars>
          <dgm:chPref val="3"/>
        </dgm:presLayoutVars>
      </dgm:prSet>
      <dgm:spPr/>
      <dgm:t>
        <a:bodyPr/>
        <a:lstStyle/>
        <a:p>
          <a:endParaRPr lang="en-US"/>
        </a:p>
      </dgm:t>
    </dgm:pt>
    <dgm:pt modelId="{9BEC1FBF-72AC-4A9A-9F0E-30F86A249A45}" type="pres">
      <dgm:prSet presAssocID="{A4A80994-28F9-4EE8-89FD-45B63E089CC3}" presName="horzThree" presStyleCnt="0"/>
      <dgm:spPr/>
      <dgm:t>
        <a:bodyPr/>
        <a:lstStyle/>
        <a:p>
          <a:endParaRPr lang="en-US"/>
        </a:p>
      </dgm:t>
    </dgm:pt>
    <dgm:pt modelId="{A2BCCE64-4791-4974-916C-E537F69DB4B3}" type="pres">
      <dgm:prSet presAssocID="{1B4BC288-7DF2-4B2F-9296-5E38C5F8398C}" presName="sibSpaceThree" presStyleCnt="0"/>
      <dgm:spPr/>
      <dgm:t>
        <a:bodyPr/>
        <a:lstStyle/>
        <a:p>
          <a:endParaRPr lang="en-US"/>
        </a:p>
      </dgm:t>
    </dgm:pt>
    <dgm:pt modelId="{80859865-207C-4122-9443-E0B0BB2B5936}" type="pres">
      <dgm:prSet presAssocID="{C71563D8-11EC-4FDC-9107-CA24E7C09704}" presName="vertThree" presStyleCnt="0"/>
      <dgm:spPr/>
      <dgm:t>
        <a:bodyPr/>
        <a:lstStyle/>
        <a:p>
          <a:endParaRPr lang="en-US"/>
        </a:p>
      </dgm:t>
    </dgm:pt>
    <dgm:pt modelId="{348ACDFD-AF55-4D90-B42C-2C91A33C3EE1}" type="pres">
      <dgm:prSet presAssocID="{C71563D8-11EC-4FDC-9107-CA24E7C09704}" presName="txThree" presStyleLbl="node3" presStyleIdx="35" presStyleCnt="82">
        <dgm:presLayoutVars>
          <dgm:chPref val="3"/>
        </dgm:presLayoutVars>
      </dgm:prSet>
      <dgm:spPr/>
      <dgm:t>
        <a:bodyPr/>
        <a:lstStyle/>
        <a:p>
          <a:endParaRPr lang="en-US"/>
        </a:p>
      </dgm:t>
    </dgm:pt>
    <dgm:pt modelId="{3F07AFDE-6ED2-421E-9616-E96E213F9AD6}" type="pres">
      <dgm:prSet presAssocID="{C71563D8-11EC-4FDC-9107-CA24E7C09704}" presName="horzThree" presStyleCnt="0"/>
      <dgm:spPr/>
      <dgm:t>
        <a:bodyPr/>
        <a:lstStyle/>
        <a:p>
          <a:endParaRPr lang="en-US"/>
        </a:p>
      </dgm:t>
    </dgm:pt>
    <dgm:pt modelId="{CD965B64-29EC-4EED-8DBE-F338D87A8B06}" type="pres">
      <dgm:prSet presAssocID="{E0FF60A9-B53D-4E45-B340-D613B834205A}" presName="sibSpaceTwo" presStyleCnt="0"/>
      <dgm:spPr/>
      <dgm:t>
        <a:bodyPr/>
        <a:lstStyle/>
        <a:p>
          <a:endParaRPr lang="en-US"/>
        </a:p>
      </dgm:t>
    </dgm:pt>
    <dgm:pt modelId="{92005B25-5105-4921-803A-2C136E0746C1}" type="pres">
      <dgm:prSet presAssocID="{CBD617BF-5B0F-44E8-8D5D-86AE9D05B5AA}" presName="vertTwo" presStyleCnt="0"/>
      <dgm:spPr/>
      <dgm:t>
        <a:bodyPr/>
        <a:lstStyle/>
        <a:p>
          <a:endParaRPr lang="en-US"/>
        </a:p>
      </dgm:t>
    </dgm:pt>
    <dgm:pt modelId="{9E8A0697-F9F0-4264-AC3A-FA37DF543CBD}" type="pres">
      <dgm:prSet presAssocID="{CBD617BF-5B0F-44E8-8D5D-86AE9D05B5AA}" presName="txTwo" presStyleLbl="node2" presStyleIdx="2" presStyleCnt="6" custScaleY="31796" custLinFactNeighborY="80469">
        <dgm:presLayoutVars>
          <dgm:chPref val="3"/>
        </dgm:presLayoutVars>
      </dgm:prSet>
      <dgm:spPr/>
      <dgm:t>
        <a:bodyPr/>
        <a:lstStyle/>
        <a:p>
          <a:endParaRPr lang="en-US"/>
        </a:p>
      </dgm:t>
    </dgm:pt>
    <dgm:pt modelId="{391AA9C1-7124-41BF-94B6-C1D05318FDEC}" type="pres">
      <dgm:prSet presAssocID="{CBD617BF-5B0F-44E8-8D5D-86AE9D05B5AA}" presName="parTransTwo" presStyleCnt="0"/>
      <dgm:spPr/>
      <dgm:t>
        <a:bodyPr/>
        <a:lstStyle/>
        <a:p>
          <a:endParaRPr lang="en-US"/>
        </a:p>
      </dgm:t>
    </dgm:pt>
    <dgm:pt modelId="{DE608AC5-3103-4527-9C56-EE59A40E0258}" type="pres">
      <dgm:prSet presAssocID="{CBD617BF-5B0F-44E8-8D5D-86AE9D05B5AA}" presName="horzTwo" presStyleCnt="0"/>
      <dgm:spPr/>
      <dgm:t>
        <a:bodyPr/>
        <a:lstStyle/>
        <a:p>
          <a:endParaRPr lang="en-US"/>
        </a:p>
      </dgm:t>
    </dgm:pt>
    <dgm:pt modelId="{3ACE30A9-B7A2-4D60-96E1-3EBF027DD29D}" type="pres">
      <dgm:prSet presAssocID="{C1767B94-BBE7-4919-A83B-39C49EBB95CF}" presName="vertThree" presStyleCnt="0"/>
      <dgm:spPr/>
      <dgm:t>
        <a:bodyPr/>
        <a:lstStyle/>
        <a:p>
          <a:endParaRPr lang="en-US"/>
        </a:p>
      </dgm:t>
    </dgm:pt>
    <dgm:pt modelId="{C9764691-399A-46B8-9CBE-03F2950E5EE6}" type="pres">
      <dgm:prSet presAssocID="{C1767B94-BBE7-4919-A83B-39C49EBB95CF}" presName="txThree" presStyleLbl="node3" presStyleIdx="36" presStyleCnt="82">
        <dgm:presLayoutVars>
          <dgm:chPref val="3"/>
        </dgm:presLayoutVars>
      </dgm:prSet>
      <dgm:spPr/>
      <dgm:t>
        <a:bodyPr/>
        <a:lstStyle/>
        <a:p>
          <a:endParaRPr lang="en-US"/>
        </a:p>
      </dgm:t>
    </dgm:pt>
    <dgm:pt modelId="{5D34EA67-5830-4C3D-ABFE-E0010566F6C1}" type="pres">
      <dgm:prSet presAssocID="{C1767B94-BBE7-4919-A83B-39C49EBB95CF}" presName="horzThree" presStyleCnt="0"/>
      <dgm:spPr/>
      <dgm:t>
        <a:bodyPr/>
        <a:lstStyle/>
        <a:p>
          <a:endParaRPr lang="en-US"/>
        </a:p>
      </dgm:t>
    </dgm:pt>
    <dgm:pt modelId="{F5127EB5-FF03-46D7-9F99-751ED12AA30F}" type="pres">
      <dgm:prSet presAssocID="{E7F430CB-288E-4587-9D2A-CE28D6DD2807}" presName="sibSpaceThree" presStyleCnt="0"/>
      <dgm:spPr/>
      <dgm:t>
        <a:bodyPr/>
        <a:lstStyle/>
        <a:p>
          <a:endParaRPr lang="en-US"/>
        </a:p>
      </dgm:t>
    </dgm:pt>
    <dgm:pt modelId="{CC8C638F-8FF2-441E-B4E6-DAD0701C1E8C}" type="pres">
      <dgm:prSet presAssocID="{556A9ECF-4736-4089-931B-49850BA7C3CA}" presName="vertThree" presStyleCnt="0"/>
      <dgm:spPr/>
      <dgm:t>
        <a:bodyPr/>
        <a:lstStyle/>
        <a:p>
          <a:endParaRPr lang="en-US"/>
        </a:p>
      </dgm:t>
    </dgm:pt>
    <dgm:pt modelId="{E4D8F296-6C55-4120-9CC3-EECCB900B234}" type="pres">
      <dgm:prSet presAssocID="{556A9ECF-4736-4089-931B-49850BA7C3CA}" presName="txThree" presStyleLbl="node3" presStyleIdx="37" presStyleCnt="82">
        <dgm:presLayoutVars>
          <dgm:chPref val="3"/>
        </dgm:presLayoutVars>
      </dgm:prSet>
      <dgm:spPr/>
      <dgm:t>
        <a:bodyPr/>
        <a:lstStyle/>
        <a:p>
          <a:endParaRPr lang="en-US"/>
        </a:p>
      </dgm:t>
    </dgm:pt>
    <dgm:pt modelId="{4350315A-352C-4422-9264-1E31064EE5FB}" type="pres">
      <dgm:prSet presAssocID="{556A9ECF-4736-4089-931B-49850BA7C3CA}" presName="horzThree" presStyleCnt="0"/>
      <dgm:spPr/>
      <dgm:t>
        <a:bodyPr/>
        <a:lstStyle/>
        <a:p>
          <a:endParaRPr lang="en-US"/>
        </a:p>
      </dgm:t>
    </dgm:pt>
    <dgm:pt modelId="{73BEC115-3167-4626-9465-E3D73DB1A433}" type="pres">
      <dgm:prSet presAssocID="{7A111E2E-7ED1-4FD3-8601-90ADCF143A1C}" presName="sibSpaceThree" presStyleCnt="0"/>
      <dgm:spPr/>
      <dgm:t>
        <a:bodyPr/>
        <a:lstStyle/>
        <a:p>
          <a:endParaRPr lang="en-US"/>
        </a:p>
      </dgm:t>
    </dgm:pt>
    <dgm:pt modelId="{AADD06C5-01FC-43BC-83F2-200E03458C9C}" type="pres">
      <dgm:prSet presAssocID="{0C23D059-1E68-4F6A-96A1-26F7B8211E04}" presName="vertThree" presStyleCnt="0"/>
      <dgm:spPr/>
      <dgm:t>
        <a:bodyPr/>
        <a:lstStyle/>
        <a:p>
          <a:endParaRPr lang="en-US"/>
        </a:p>
      </dgm:t>
    </dgm:pt>
    <dgm:pt modelId="{D0B21097-AD73-408B-8FDD-9A39020FFE01}" type="pres">
      <dgm:prSet presAssocID="{0C23D059-1E68-4F6A-96A1-26F7B8211E04}" presName="txThree" presStyleLbl="node3" presStyleIdx="38" presStyleCnt="82">
        <dgm:presLayoutVars>
          <dgm:chPref val="3"/>
        </dgm:presLayoutVars>
      </dgm:prSet>
      <dgm:spPr/>
      <dgm:t>
        <a:bodyPr/>
        <a:lstStyle/>
        <a:p>
          <a:endParaRPr lang="en-US"/>
        </a:p>
      </dgm:t>
    </dgm:pt>
    <dgm:pt modelId="{CD599282-5AD4-4DE9-A535-6FC4293407A4}" type="pres">
      <dgm:prSet presAssocID="{0C23D059-1E68-4F6A-96A1-26F7B8211E04}" presName="horzThree" presStyleCnt="0"/>
      <dgm:spPr/>
      <dgm:t>
        <a:bodyPr/>
        <a:lstStyle/>
        <a:p>
          <a:endParaRPr lang="en-US"/>
        </a:p>
      </dgm:t>
    </dgm:pt>
    <dgm:pt modelId="{E6D47874-D175-4EF1-997D-622A01C9F4FE}" type="pres">
      <dgm:prSet presAssocID="{044A91DE-01DA-407B-A821-A47F76523ED9}" presName="sibSpaceThree" presStyleCnt="0"/>
      <dgm:spPr/>
      <dgm:t>
        <a:bodyPr/>
        <a:lstStyle/>
        <a:p>
          <a:endParaRPr lang="en-US"/>
        </a:p>
      </dgm:t>
    </dgm:pt>
    <dgm:pt modelId="{16C74A06-D3BF-449E-B2CE-405F47F720DB}" type="pres">
      <dgm:prSet presAssocID="{C0E1F3A0-2007-41F8-902D-FB88A77A945B}" presName="vertThree" presStyleCnt="0"/>
      <dgm:spPr/>
      <dgm:t>
        <a:bodyPr/>
        <a:lstStyle/>
        <a:p>
          <a:endParaRPr lang="en-US"/>
        </a:p>
      </dgm:t>
    </dgm:pt>
    <dgm:pt modelId="{5A45FCE3-666C-4E83-A602-3DA331060D34}" type="pres">
      <dgm:prSet presAssocID="{C0E1F3A0-2007-41F8-902D-FB88A77A945B}" presName="txThree" presStyleLbl="node3" presStyleIdx="39" presStyleCnt="82">
        <dgm:presLayoutVars>
          <dgm:chPref val="3"/>
        </dgm:presLayoutVars>
      </dgm:prSet>
      <dgm:spPr/>
      <dgm:t>
        <a:bodyPr/>
        <a:lstStyle/>
        <a:p>
          <a:endParaRPr lang="en-US"/>
        </a:p>
      </dgm:t>
    </dgm:pt>
    <dgm:pt modelId="{AACAF41B-7CEC-499D-A4AD-1E83D795E5E0}" type="pres">
      <dgm:prSet presAssocID="{C0E1F3A0-2007-41F8-902D-FB88A77A945B}" presName="horzThree" presStyleCnt="0"/>
      <dgm:spPr/>
      <dgm:t>
        <a:bodyPr/>
        <a:lstStyle/>
        <a:p>
          <a:endParaRPr lang="en-US"/>
        </a:p>
      </dgm:t>
    </dgm:pt>
    <dgm:pt modelId="{90C5A305-8659-4909-8A0A-DE51DC4BD6D5}" type="pres">
      <dgm:prSet presAssocID="{D2D31650-1528-44AE-A801-E454ECD32CFD}" presName="sibSpaceThree" presStyleCnt="0"/>
      <dgm:spPr/>
      <dgm:t>
        <a:bodyPr/>
        <a:lstStyle/>
        <a:p>
          <a:endParaRPr lang="en-US"/>
        </a:p>
      </dgm:t>
    </dgm:pt>
    <dgm:pt modelId="{9D814B1F-5368-48B8-A377-5BD0C71FE9A4}" type="pres">
      <dgm:prSet presAssocID="{12FA561E-BEFF-41C5-8E21-C497F342100B}" presName="vertThree" presStyleCnt="0"/>
      <dgm:spPr/>
      <dgm:t>
        <a:bodyPr/>
        <a:lstStyle/>
        <a:p>
          <a:endParaRPr lang="en-US"/>
        </a:p>
      </dgm:t>
    </dgm:pt>
    <dgm:pt modelId="{12DD6C6F-513C-4012-9B4F-FA36FB27D4FA}" type="pres">
      <dgm:prSet presAssocID="{12FA561E-BEFF-41C5-8E21-C497F342100B}" presName="txThree" presStyleLbl="node3" presStyleIdx="40" presStyleCnt="82">
        <dgm:presLayoutVars>
          <dgm:chPref val="3"/>
        </dgm:presLayoutVars>
      </dgm:prSet>
      <dgm:spPr/>
      <dgm:t>
        <a:bodyPr/>
        <a:lstStyle/>
        <a:p>
          <a:endParaRPr lang="en-US"/>
        </a:p>
      </dgm:t>
    </dgm:pt>
    <dgm:pt modelId="{5BD8EB89-8503-4012-A5ED-1F0830A7C9D7}" type="pres">
      <dgm:prSet presAssocID="{12FA561E-BEFF-41C5-8E21-C497F342100B}" presName="horzThree" presStyleCnt="0"/>
      <dgm:spPr/>
      <dgm:t>
        <a:bodyPr/>
        <a:lstStyle/>
        <a:p>
          <a:endParaRPr lang="en-US"/>
        </a:p>
      </dgm:t>
    </dgm:pt>
    <dgm:pt modelId="{98329723-CAB9-4C9B-B04A-3FB1A0173119}" type="pres">
      <dgm:prSet presAssocID="{C39AB9AE-2070-478C-9916-998D7688669F}" presName="sibSpaceThree" presStyleCnt="0"/>
      <dgm:spPr/>
      <dgm:t>
        <a:bodyPr/>
        <a:lstStyle/>
        <a:p>
          <a:endParaRPr lang="en-US"/>
        </a:p>
      </dgm:t>
    </dgm:pt>
    <dgm:pt modelId="{D9C431C5-4434-429B-97B6-D01D759960C8}" type="pres">
      <dgm:prSet presAssocID="{1E014006-3D55-4EE5-AD4E-479CD8866008}" presName="vertThree" presStyleCnt="0"/>
      <dgm:spPr/>
      <dgm:t>
        <a:bodyPr/>
        <a:lstStyle/>
        <a:p>
          <a:endParaRPr lang="en-US"/>
        </a:p>
      </dgm:t>
    </dgm:pt>
    <dgm:pt modelId="{4EF2B9A6-53D0-4783-8B94-73BB016716C4}" type="pres">
      <dgm:prSet presAssocID="{1E014006-3D55-4EE5-AD4E-479CD8866008}" presName="txThree" presStyleLbl="node3" presStyleIdx="41" presStyleCnt="82">
        <dgm:presLayoutVars>
          <dgm:chPref val="3"/>
        </dgm:presLayoutVars>
      </dgm:prSet>
      <dgm:spPr/>
      <dgm:t>
        <a:bodyPr/>
        <a:lstStyle/>
        <a:p>
          <a:endParaRPr lang="en-US"/>
        </a:p>
      </dgm:t>
    </dgm:pt>
    <dgm:pt modelId="{140374C3-1986-43E2-A232-86FAE1DEC194}" type="pres">
      <dgm:prSet presAssocID="{1E014006-3D55-4EE5-AD4E-479CD8866008}" presName="horzThree" presStyleCnt="0"/>
      <dgm:spPr/>
      <dgm:t>
        <a:bodyPr/>
        <a:lstStyle/>
        <a:p>
          <a:endParaRPr lang="en-US"/>
        </a:p>
      </dgm:t>
    </dgm:pt>
    <dgm:pt modelId="{90481FCC-573F-498A-8E2A-3F514F73E17C}" type="pres">
      <dgm:prSet presAssocID="{2B1A5490-387D-4F75-B281-7AA524293143}" presName="sibSpaceThree" presStyleCnt="0"/>
      <dgm:spPr/>
      <dgm:t>
        <a:bodyPr/>
        <a:lstStyle/>
        <a:p>
          <a:endParaRPr lang="en-US"/>
        </a:p>
      </dgm:t>
    </dgm:pt>
    <dgm:pt modelId="{BF8AFE0D-B4C5-4F5A-ADED-552A63B60E1A}" type="pres">
      <dgm:prSet presAssocID="{9A48FB60-8B1C-4DF6-A844-47408D5A166C}" presName="vertThree" presStyleCnt="0"/>
      <dgm:spPr/>
      <dgm:t>
        <a:bodyPr/>
        <a:lstStyle/>
        <a:p>
          <a:endParaRPr lang="en-US"/>
        </a:p>
      </dgm:t>
    </dgm:pt>
    <dgm:pt modelId="{4B29C9AA-6D44-4047-84B4-7082061779FB}" type="pres">
      <dgm:prSet presAssocID="{9A48FB60-8B1C-4DF6-A844-47408D5A166C}" presName="txThree" presStyleLbl="node3" presStyleIdx="42" presStyleCnt="82">
        <dgm:presLayoutVars>
          <dgm:chPref val="3"/>
        </dgm:presLayoutVars>
      </dgm:prSet>
      <dgm:spPr/>
      <dgm:t>
        <a:bodyPr/>
        <a:lstStyle/>
        <a:p>
          <a:endParaRPr lang="en-US"/>
        </a:p>
      </dgm:t>
    </dgm:pt>
    <dgm:pt modelId="{600ED7D1-0C51-4DEA-AAAA-6249229EA8D4}" type="pres">
      <dgm:prSet presAssocID="{9A48FB60-8B1C-4DF6-A844-47408D5A166C}" presName="horzThree" presStyleCnt="0"/>
      <dgm:spPr/>
      <dgm:t>
        <a:bodyPr/>
        <a:lstStyle/>
        <a:p>
          <a:endParaRPr lang="en-US"/>
        </a:p>
      </dgm:t>
    </dgm:pt>
    <dgm:pt modelId="{F137E4D7-0A87-4890-B17E-796CAC26493D}" type="pres">
      <dgm:prSet presAssocID="{6C0656F4-2284-4DC9-ACDD-F1BDCBE6F919}" presName="sibSpaceThree" presStyleCnt="0"/>
      <dgm:spPr/>
      <dgm:t>
        <a:bodyPr/>
        <a:lstStyle/>
        <a:p>
          <a:endParaRPr lang="en-US"/>
        </a:p>
      </dgm:t>
    </dgm:pt>
    <dgm:pt modelId="{34B2B9C0-F85E-4AA7-992F-90FBAC5CB64D}" type="pres">
      <dgm:prSet presAssocID="{4D270442-3445-4A52-A0F8-BD7165E237CF}" presName="vertThree" presStyleCnt="0"/>
      <dgm:spPr/>
      <dgm:t>
        <a:bodyPr/>
        <a:lstStyle/>
        <a:p>
          <a:endParaRPr lang="en-US"/>
        </a:p>
      </dgm:t>
    </dgm:pt>
    <dgm:pt modelId="{8E083001-C032-4940-BBB7-4639385EAAB9}" type="pres">
      <dgm:prSet presAssocID="{4D270442-3445-4A52-A0F8-BD7165E237CF}" presName="txThree" presStyleLbl="node3" presStyleIdx="43" presStyleCnt="82">
        <dgm:presLayoutVars>
          <dgm:chPref val="3"/>
        </dgm:presLayoutVars>
      </dgm:prSet>
      <dgm:spPr/>
      <dgm:t>
        <a:bodyPr/>
        <a:lstStyle/>
        <a:p>
          <a:endParaRPr lang="en-US"/>
        </a:p>
      </dgm:t>
    </dgm:pt>
    <dgm:pt modelId="{34CDE988-DAC9-4C8D-8185-CB167B4F41C5}" type="pres">
      <dgm:prSet presAssocID="{4D270442-3445-4A52-A0F8-BD7165E237CF}" presName="horzThree" presStyleCnt="0"/>
      <dgm:spPr/>
      <dgm:t>
        <a:bodyPr/>
        <a:lstStyle/>
        <a:p>
          <a:endParaRPr lang="en-US"/>
        </a:p>
      </dgm:t>
    </dgm:pt>
    <dgm:pt modelId="{972A8210-1BE4-4F63-AB46-5A4DA62C3430}" type="pres">
      <dgm:prSet presAssocID="{8D535F41-A26A-4F0E-9B06-A34102D318F1}" presName="sibSpaceThree" presStyleCnt="0"/>
      <dgm:spPr/>
      <dgm:t>
        <a:bodyPr/>
        <a:lstStyle/>
        <a:p>
          <a:endParaRPr lang="en-US"/>
        </a:p>
      </dgm:t>
    </dgm:pt>
    <dgm:pt modelId="{CD37CDA7-0632-4C9F-8602-1641C896100A}" type="pres">
      <dgm:prSet presAssocID="{1F94D81B-9139-4C7D-8A25-C6E46482E30F}" presName="vertThree" presStyleCnt="0"/>
      <dgm:spPr/>
      <dgm:t>
        <a:bodyPr/>
        <a:lstStyle/>
        <a:p>
          <a:endParaRPr lang="en-US"/>
        </a:p>
      </dgm:t>
    </dgm:pt>
    <dgm:pt modelId="{49BA51C3-9D30-4100-8F31-B6B14D1A800A}" type="pres">
      <dgm:prSet presAssocID="{1F94D81B-9139-4C7D-8A25-C6E46482E30F}" presName="txThree" presStyleLbl="node3" presStyleIdx="44" presStyleCnt="82">
        <dgm:presLayoutVars>
          <dgm:chPref val="3"/>
        </dgm:presLayoutVars>
      </dgm:prSet>
      <dgm:spPr/>
      <dgm:t>
        <a:bodyPr/>
        <a:lstStyle/>
        <a:p>
          <a:endParaRPr lang="en-US"/>
        </a:p>
      </dgm:t>
    </dgm:pt>
    <dgm:pt modelId="{01335C75-33FD-48DB-B5C8-0E3DC3353ED4}" type="pres">
      <dgm:prSet presAssocID="{1F94D81B-9139-4C7D-8A25-C6E46482E30F}" presName="horzThree" presStyleCnt="0"/>
      <dgm:spPr/>
      <dgm:t>
        <a:bodyPr/>
        <a:lstStyle/>
        <a:p>
          <a:endParaRPr lang="en-US"/>
        </a:p>
      </dgm:t>
    </dgm:pt>
    <dgm:pt modelId="{F1F83949-76D9-4D81-B986-16663AF74654}" type="pres">
      <dgm:prSet presAssocID="{1F3CC8A2-FC03-4D00-833F-9432B9F26FEE}" presName="sibSpaceThree" presStyleCnt="0"/>
      <dgm:spPr/>
      <dgm:t>
        <a:bodyPr/>
        <a:lstStyle/>
        <a:p>
          <a:endParaRPr lang="en-US"/>
        </a:p>
      </dgm:t>
    </dgm:pt>
    <dgm:pt modelId="{502B2CCA-ED6A-412C-86DF-ACFE713B84AA}" type="pres">
      <dgm:prSet presAssocID="{6B4982F5-093E-4942-BADB-5FDD2C8D2469}" presName="vertThree" presStyleCnt="0"/>
      <dgm:spPr/>
      <dgm:t>
        <a:bodyPr/>
        <a:lstStyle/>
        <a:p>
          <a:endParaRPr lang="en-US"/>
        </a:p>
      </dgm:t>
    </dgm:pt>
    <dgm:pt modelId="{2678433E-7686-4479-B0F5-4CE0AB8AB526}" type="pres">
      <dgm:prSet presAssocID="{6B4982F5-093E-4942-BADB-5FDD2C8D2469}" presName="txThree" presStyleLbl="node3" presStyleIdx="45" presStyleCnt="82">
        <dgm:presLayoutVars>
          <dgm:chPref val="3"/>
        </dgm:presLayoutVars>
      </dgm:prSet>
      <dgm:spPr/>
      <dgm:t>
        <a:bodyPr/>
        <a:lstStyle/>
        <a:p>
          <a:endParaRPr lang="en-US"/>
        </a:p>
      </dgm:t>
    </dgm:pt>
    <dgm:pt modelId="{705B6838-BF86-4BB8-9FF7-501435F50E95}" type="pres">
      <dgm:prSet presAssocID="{6B4982F5-093E-4942-BADB-5FDD2C8D2469}" presName="horzThree" presStyleCnt="0"/>
      <dgm:spPr/>
      <dgm:t>
        <a:bodyPr/>
        <a:lstStyle/>
        <a:p>
          <a:endParaRPr lang="en-US"/>
        </a:p>
      </dgm:t>
    </dgm:pt>
    <dgm:pt modelId="{A540046A-6A20-4ECC-BEF3-7F805BC8CEFB}" type="pres">
      <dgm:prSet presAssocID="{38C83C95-F7D1-43FA-9CF7-647DA21B46D5}" presName="sibSpaceThree" presStyleCnt="0"/>
      <dgm:spPr/>
      <dgm:t>
        <a:bodyPr/>
        <a:lstStyle/>
        <a:p>
          <a:endParaRPr lang="en-US"/>
        </a:p>
      </dgm:t>
    </dgm:pt>
    <dgm:pt modelId="{934833F5-4A08-4885-8344-973D1A32C516}" type="pres">
      <dgm:prSet presAssocID="{24961BA2-9A7D-4EC1-9A2C-9B93647E0C4E}" presName="vertThree" presStyleCnt="0"/>
      <dgm:spPr/>
      <dgm:t>
        <a:bodyPr/>
        <a:lstStyle/>
        <a:p>
          <a:endParaRPr lang="en-US"/>
        </a:p>
      </dgm:t>
    </dgm:pt>
    <dgm:pt modelId="{E4D9EA3B-9C88-4EF8-A936-DC96839989A3}" type="pres">
      <dgm:prSet presAssocID="{24961BA2-9A7D-4EC1-9A2C-9B93647E0C4E}" presName="txThree" presStyleLbl="node3" presStyleIdx="46" presStyleCnt="82">
        <dgm:presLayoutVars>
          <dgm:chPref val="3"/>
        </dgm:presLayoutVars>
      </dgm:prSet>
      <dgm:spPr/>
      <dgm:t>
        <a:bodyPr/>
        <a:lstStyle/>
        <a:p>
          <a:endParaRPr lang="en-US"/>
        </a:p>
      </dgm:t>
    </dgm:pt>
    <dgm:pt modelId="{F8F9FD21-7E98-4A3F-B02F-A48EB3DBFCE6}" type="pres">
      <dgm:prSet presAssocID="{24961BA2-9A7D-4EC1-9A2C-9B93647E0C4E}" presName="horzThree" presStyleCnt="0"/>
      <dgm:spPr/>
      <dgm:t>
        <a:bodyPr/>
        <a:lstStyle/>
        <a:p>
          <a:endParaRPr lang="en-US"/>
        </a:p>
      </dgm:t>
    </dgm:pt>
    <dgm:pt modelId="{9024C162-1FA2-4846-AF7A-91E6A1EAEFA8}" type="pres">
      <dgm:prSet presAssocID="{1BE4D8AC-F2BD-4C88-AB9B-DB49DAE5E4A9}" presName="sibSpaceThree" presStyleCnt="0"/>
      <dgm:spPr/>
      <dgm:t>
        <a:bodyPr/>
        <a:lstStyle/>
        <a:p>
          <a:endParaRPr lang="en-US"/>
        </a:p>
      </dgm:t>
    </dgm:pt>
    <dgm:pt modelId="{12D92C7D-4915-4564-9F22-7C5D759DEB48}" type="pres">
      <dgm:prSet presAssocID="{F7CB1295-B28E-435A-802B-E35289FFD3F1}" presName="vertThree" presStyleCnt="0"/>
      <dgm:spPr/>
      <dgm:t>
        <a:bodyPr/>
        <a:lstStyle/>
        <a:p>
          <a:endParaRPr lang="en-US"/>
        </a:p>
      </dgm:t>
    </dgm:pt>
    <dgm:pt modelId="{3D71B88A-A5D7-4A20-BDFB-2825F272DFB1}" type="pres">
      <dgm:prSet presAssocID="{F7CB1295-B28E-435A-802B-E35289FFD3F1}" presName="txThree" presStyleLbl="node3" presStyleIdx="47" presStyleCnt="82">
        <dgm:presLayoutVars>
          <dgm:chPref val="3"/>
        </dgm:presLayoutVars>
      </dgm:prSet>
      <dgm:spPr/>
      <dgm:t>
        <a:bodyPr/>
        <a:lstStyle/>
        <a:p>
          <a:endParaRPr lang="en-US"/>
        </a:p>
      </dgm:t>
    </dgm:pt>
    <dgm:pt modelId="{0E71787E-AA88-4489-917E-29556359DF05}" type="pres">
      <dgm:prSet presAssocID="{F7CB1295-B28E-435A-802B-E35289FFD3F1}" presName="horzThree" presStyleCnt="0"/>
      <dgm:spPr/>
      <dgm:t>
        <a:bodyPr/>
        <a:lstStyle/>
        <a:p>
          <a:endParaRPr lang="en-US"/>
        </a:p>
      </dgm:t>
    </dgm:pt>
    <dgm:pt modelId="{4FEBD794-9A5E-4884-9DDE-D1F9667CED8E}" type="pres">
      <dgm:prSet presAssocID="{79B9C237-D330-469E-80A7-57782AA31FE5}" presName="sibSpaceThree" presStyleCnt="0"/>
      <dgm:spPr/>
      <dgm:t>
        <a:bodyPr/>
        <a:lstStyle/>
        <a:p>
          <a:endParaRPr lang="en-US"/>
        </a:p>
      </dgm:t>
    </dgm:pt>
    <dgm:pt modelId="{EDAF75E9-606B-43AD-96BF-83136BB702BB}" type="pres">
      <dgm:prSet presAssocID="{B6A8E937-0DD2-4105-8D62-061DD73BD8C7}" presName="vertThree" presStyleCnt="0"/>
      <dgm:spPr/>
      <dgm:t>
        <a:bodyPr/>
        <a:lstStyle/>
        <a:p>
          <a:endParaRPr lang="en-US"/>
        </a:p>
      </dgm:t>
    </dgm:pt>
    <dgm:pt modelId="{6DB7A01E-0D13-40A6-9A12-6510D1C6BE60}" type="pres">
      <dgm:prSet presAssocID="{B6A8E937-0DD2-4105-8D62-061DD73BD8C7}" presName="txThree" presStyleLbl="node3" presStyleIdx="48" presStyleCnt="82">
        <dgm:presLayoutVars>
          <dgm:chPref val="3"/>
        </dgm:presLayoutVars>
      </dgm:prSet>
      <dgm:spPr/>
      <dgm:t>
        <a:bodyPr/>
        <a:lstStyle/>
        <a:p>
          <a:endParaRPr lang="en-US"/>
        </a:p>
      </dgm:t>
    </dgm:pt>
    <dgm:pt modelId="{2FEEE2BA-190D-4F3C-A3B7-98B59CE9F01B}" type="pres">
      <dgm:prSet presAssocID="{B6A8E937-0DD2-4105-8D62-061DD73BD8C7}" presName="horzThree" presStyleCnt="0"/>
      <dgm:spPr/>
      <dgm:t>
        <a:bodyPr/>
        <a:lstStyle/>
        <a:p>
          <a:endParaRPr lang="en-US"/>
        </a:p>
      </dgm:t>
    </dgm:pt>
    <dgm:pt modelId="{C6966954-AC96-480E-BE09-370FB5BAAC42}" type="pres">
      <dgm:prSet presAssocID="{76ABE6DB-C970-4D7A-BDFC-125627B38830}" presName="sibSpaceThree" presStyleCnt="0"/>
      <dgm:spPr/>
      <dgm:t>
        <a:bodyPr/>
        <a:lstStyle/>
        <a:p>
          <a:endParaRPr lang="en-US"/>
        </a:p>
      </dgm:t>
    </dgm:pt>
    <dgm:pt modelId="{650F699E-3BC1-4FE5-8D0A-2F58927B2A8B}" type="pres">
      <dgm:prSet presAssocID="{99517A22-4718-4F66-9A55-934AD0B68D90}" presName="vertThree" presStyleCnt="0"/>
      <dgm:spPr/>
      <dgm:t>
        <a:bodyPr/>
        <a:lstStyle/>
        <a:p>
          <a:endParaRPr lang="en-US"/>
        </a:p>
      </dgm:t>
    </dgm:pt>
    <dgm:pt modelId="{7659B58F-472D-49E2-9DC7-E64F55706520}" type="pres">
      <dgm:prSet presAssocID="{99517A22-4718-4F66-9A55-934AD0B68D90}" presName="txThree" presStyleLbl="node3" presStyleIdx="49" presStyleCnt="82">
        <dgm:presLayoutVars>
          <dgm:chPref val="3"/>
        </dgm:presLayoutVars>
      </dgm:prSet>
      <dgm:spPr/>
      <dgm:t>
        <a:bodyPr/>
        <a:lstStyle/>
        <a:p>
          <a:endParaRPr lang="en-US"/>
        </a:p>
      </dgm:t>
    </dgm:pt>
    <dgm:pt modelId="{F0FB0D16-90FE-4337-A515-EB69CA54302F}" type="pres">
      <dgm:prSet presAssocID="{99517A22-4718-4F66-9A55-934AD0B68D90}" presName="horzThree" presStyleCnt="0"/>
      <dgm:spPr/>
      <dgm:t>
        <a:bodyPr/>
        <a:lstStyle/>
        <a:p>
          <a:endParaRPr lang="en-US"/>
        </a:p>
      </dgm:t>
    </dgm:pt>
    <dgm:pt modelId="{200968F2-C6C7-4AD2-A808-01A8479C48C9}" type="pres">
      <dgm:prSet presAssocID="{31D12949-E409-473C-956C-9B7F123BFA0B}" presName="sibSpaceThree" presStyleCnt="0"/>
      <dgm:spPr/>
      <dgm:t>
        <a:bodyPr/>
        <a:lstStyle/>
        <a:p>
          <a:endParaRPr lang="en-US"/>
        </a:p>
      </dgm:t>
    </dgm:pt>
    <dgm:pt modelId="{E8DEF180-C0AC-4634-8C49-E1D8CA7A13D2}" type="pres">
      <dgm:prSet presAssocID="{5EE9F4C9-2599-49B6-8ECD-0BB37D2C3F87}" presName="vertThree" presStyleCnt="0"/>
      <dgm:spPr/>
      <dgm:t>
        <a:bodyPr/>
        <a:lstStyle/>
        <a:p>
          <a:endParaRPr lang="en-US"/>
        </a:p>
      </dgm:t>
    </dgm:pt>
    <dgm:pt modelId="{981B53A0-BE63-4441-BE65-954B3C83BA2A}" type="pres">
      <dgm:prSet presAssocID="{5EE9F4C9-2599-49B6-8ECD-0BB37D2C3F87}" presName="txThree" presStyleLbl="node3" presStyleIdx="50" presStyleCnt="82">
        <dgm:presLayoutVars>
          <dgm:chPref val="3"/>
        </dgm:presLayoutVars>
      </dgm:prSet>
      <dgm:spPr/>
      <dgm:t>
        <a:bodyPr/>
        <a:lstStyle/>
        <a:p>
          <a:endParaRPr lang="en-US"/>
        </a:p>
      </dgm:t>
    </dgm:pt>
    <dgm:pt modelId="{85861580-D0A3-4E4D-A4ED-314D80D95E25}" type="pres">
      <dgm:prSet presAssocID="{5EE9F4C9-2599-49B6-8ECD-0BB37D2C3F87}" presName="horzThree" presStyleCnt="0"/>
      <dgm:spPr/>
      <dgm:t>
        <a:bodyPr/>
        <a:lstStyle/>
        <a:p>
          <a:endParaRPr lang="en-US"/>
        </a:p>
      </dgm:t>
    </dgm:pt>
    <dgm:pt modelId="{5BE8635C-8865-44E5-A4CA-D2AE9BB059C3}" type="pres">
      <dgm:prSet presAssocID="{17806EAE-C4F4-467A-B820-8C1CA2EBD8A0}" presName="sibSpaceThree" presStyleCnt="0"/>
      <dgm:spPr/>
      <dgm:t>
        <a:bodyPr/>
        <a:lstStyle/>
        <a:p>
          <a:endParaRPr lang="en-US"/>
        </a:p>
      </dgm:t>
    </dgm:pt>
    <dgm:pt modelId="{16FB9FE1-6CC8-4630-B6ED-7D381248E568}" type="pres">
      <dgm:prSet presAssocID="{191B23CF-7DD2-4EFA-B08B-2250979F1293}" presName="vertThree" presStyleCnt="0"/>
      <dgm:spPr/>
      <dgm:t>
        <a:bodyPr/>
        <a:lstStyle/>
        <a:p>
          <a:endParaRPr lang="en-US"/>
        </a:p>
      </dgm:t>
    </dgm:pt>
    <dgm:pt modelId="{31EB587D-09D1-42F6-8FA5-E1741080F3E3}" type="pres">
      <dgm:prSet presAssocID="{191B23CF-7DD2-4EFA-B08B-2250979F1293}" presName="txThree" presStyleLbl="node3" presStyleIdx="51" presStyleCnt="82">
        <dgm:presLayoutVars>
          <dgm:chPref val="3"/>
        </dgm:presLayoutVars>
      </dgm:prSet>
      <dgm:spPr/>
      <dgm:t>
        <a:bodyPr/>
        <a:lstStyle/>
        <a:p>
          <a:endParaRPr lang="en-US"/>
        </a:p>
      </dgm:t>
    </dgm:pt>
    <dgm:pt modelId="{C4A3D901-67BA-441C-BC25-47AF40762114}" type="pres">
      <dgm:prSet presAssocID="{191B23CF-7DD2-4EFA-B08B-2250979F1293}" presName="horzThree" presStyleCnt="0"/>
      <dgm:spPr/>
      <dgm:t>
        <a:bodyPr/>
        <a:lstStyle/>
        <a:p>
          <a:endParaRPr lang="en-US"/>
        </a:p>
      </dgm:t>
    </dgm:pt>
    <dgm:pt modelId="{10D2FCC7-A054-4432-A0D6-959B39FDA29A}" type="pres">
      <dgm:prSet presAssocID="{FB645C20-D1C7-46F3-9EB5-EDC78953F109}" presName="sibSpaceThree" presStyleCnt="0"/>
      <dgm:spPr/>
      <dgm:t>
        <a:bodyPr/>
        <a:lstStyle/>
        <a:p>
          <a:endParaRPr lang="en-US"/>
        </a:p>
      </dgm:t>
    </dgm:pt>
    <dgm:pt modelId="{18EDA531-4051-49A5-947E-6454170B229C}" type="pres">
      <dgm:prSet presAssocID="{A2864230-E369-45B2-841F-E8EDBF94FD90}" presName="vertThree" presStyleCnt="0"/>
      <dgm:spPr/>
      <dgm:t>
        <a:bodyPr/>
        <a:lstStyle/>
        <a:p>
          <a:endParaRPr lang="en-US"/>
        </a:p>
      </dgm:t>
    </dgm:pt>
    <dgm:pt modelId="{6A9F2E91-DBBC-4719-80DB-4557AC3C06D5}" type="pres">
      <dgm:prSet presAssocID="{A2864230-E369-45B2-841F-E8EDBF94FD90}" presName="txThree" presStyleLbl="node3" presStyleIdx="52" presStyleCnt="82">
        <dgm:presLayoutVars>
          <dgm:chPref val="3"/>
        </dgm:presLayoutVars>
      </dgm:prSet>
      <dgm:spPr/>
      <dgm:t>
        <a:bodyPr/>
        <a:lstStyle/>
        <a:p>
          <a:endParaRPr lang="en-US"/>
        </a:p>
      </dgm:t>
    </dgm:pt>
    <dgm:pt modelId="{40569A5F-7E9E-4308-A984-9B11A9D465B0}" type="pres">
      <dgm:prSet presAssocID="{A2864230-E369-45B2-841F-E8EDBF94FD90}" presName="horzThree" presStyleCnt="0"/>
      <dgm:spPr/>
      <dgm:t>
        <a:bodyPr/>
        <a:lstStyle/>
        <a:p>
          <a:endParaRPr lang="en-US"/>
        </a:p>
      </dgm:t>
    </dgm:pt>
    <dgm:pt modelId="{A3883CE0-A7E9-42CC-A73B-D624B629D214}" type="pres">
      <dgm:prSet presAssocID="{A1A2BE9E-7F45-4178-83E8-BCDFA6AD1772}" presName="sibSpaceThree" presStyleCnt="0"/>
      <dgm:spPr/>
      <dgm:t>
        <a:bodyPr/>
        <a:lstStyle/>
        <a:p>
          <a:endParaRPr lang="en-US"/>
        </a:p>
      </dgm:t>
    </dgm:pt>
    <dgm:pt modelId="{7946A0C2-7D53-4861-902A-65AC5B67B2F1}" type="pres">
      <dgm:prSet presAssocID="{C22E2E36-6DC9-478C-AD5F-377674B6197C}" presName="vertThree" presStyleCnt="0"/>
      <dgm:spPr/>
      <dgm:t>
        <a:bodyPr/>
        <a:lstStyle/>
        <a:p>
          <a:endParaRPr lang="en-US"/>
        </a:p>
      </dgm:t>
    </dgm:pt>
    <dgm:pt modelId="{BA1ACC70-9181-4C6E-B8CC-A153DF4F3F5A}" type="pres">
      <dgm:prSet presAssocID="{C22E2E36-6DC9-478C-AD5F-377674B6197C}" presName="txThree" presStyleLbl="node3" presStyleIdx="53" presStyleCnt="82">
        <dgm:presLayoutVars>
          <dgm:chPref val="3"/>
        </dgm:presLayoutVars>
      </dgm:prSet>
      <dgm:spPr/>
      <dgm:t>
        <a:bodyPr/>
        <a:lstStyle/>
        <a:p>
          <a:endParaRPr lang="en-US"/>
        </a:p>
      </dgm:t>
    </dgm:pt>
    <dgm:pt modelId="{A20B5E1A-D05B-4631-AA5F-3851EAD48A49}" type="pres">
      <dgm:prSet presAssocID="{C22E2E36-6DC9-478C-AD5F-377674B6197C}" presName="horzThree" presStyleCnt="0"/>
      <dgm:spPr/>
      <dgm:t>
        <a:bodyPr/>
        <a:lstStyle/>
        <a:p>
          <a:endParaRPr lang="en-US"/>
        </a:p>
      </dgm:t>
    </dgm:pt>
    <dgm:pt modelId="{297228BE-3E6F-498E-BA18-B7B5F991B83A}" type="pres">
      <dgm:prSet presAssocID="{BA88CD6D-6C28-482C-9695-F0BBABDE9B9D}" presName="sibSpaceThree" presStyleCnt="0"/>
      <dgm:spPr/>
      <dgm:t>
        <a:bodyPr/>
        <a:lstStyle/>
        <a:p>
          <a:endParaRPr lang="en-US"/>
        </a:p>
      </dgm:t>
    </dgm:pt>
    <dgm:pt modelId="{E160F90E-1D2D-43B8-9DA7-58E1CC8ABB71}" type="pres">
      <dgm:prSet presAssocID="{93B9F80F-01B9-433A-8A06-2917E6BFD2D8}" presName="vertThree" presStyleCnt="0"/>
      <dgm:spPr/>
      <dgm:t>
        <a:bodyPr/>
        <a:lstStyle/>
        <a:p>
          <a:endParaRPr lang="en-US"/>
        </a:p>
      </dgm:t>
    </dgm:pt>
    <dgm:pt modelId="{DC490CB3-BB1A-4B9E-8AA5-5C705DC7A072}" type="pres">
      <dgm:prSet presAssocID="{93B9F80F-01B9-433A-8A06-2917E6BFD2D8}" presName="txThree" presStyleLbl="node3" presStyleIdx="54" presStyleCnt="82">
        <dgm:presLayoutVars>
          <dgm:chPref val="3"/>
        </dgm:presLayoutVars>
      </dgm:prSet>
      <dgm:spPr/>
      <dgm:t>
        <a:bodyPr/>
        <a:lstStyle/>
        <a:p>
          <a:endParaRPr lang="en-US"/>
        </a:p>
      </dgm:t>
    </dgm:pt>
    <dgm:pt modelId="{E1D664C2-45AF-4151-941F-B9757C498E77}" type="pres">
      <dgm:prSet presAssocID="{93B9F80F-01B9-433A-8A06-2917E6BFD2D8}" presName="horzThree" presStyleCnt="0"/>
      <dgm:spPr/>
      <dgm:t>
        <a:bodyPr/>
        <a:lstStyle/>
        <a:p>
          <a:endParaRPr lang="en-US"/>
        </a:p>
      </dgm:t>
    </dgm:pt>
    <dgm:pt modelId="{FA6B9313-E4EB-4E52-BCEF-594ADEA3C953}" type="pres">
      <dgm:prSet presAssocID="{CEE0AD01-6887-441C-80E9-B3214FFED5E6}" presName="sibSpaceThree" presStyleCnt="0"/>
      <dgm:spPr/>
      <dgm:t>
        <a:bodyPr/>
        <a:lstStyle/>
        <a:p>
          <a:endParaRPr lang="en-US"/>
        </a:p>
      </dgm:t>
    </dgm:pt>
    <dgm:pt modelId="{DEF03F4D-04B8-4DB2-ABC7-C9E735532AF5}" type="pres">
      <dgm:prSet presAssocID="{850BFAEB-B241-4575-B7D6-F8675B28D3C9}" presName="vertThree" presStyleCnt="0"/>
      <dgm:spPr/>
      <dgm:t>
        <a:bodyPr/>
        <a:lstStyle/>
        <a:p>
          <a:endParaRPr lang="en-US"/>
        </a:p>
      </dgm:t>
    </dgm:pt>
    <dgm:pt modelId="{AE0774D0-FB4F-4139-A60F-B607DEF3872B}" type="pres">
      <dgm:prSet presAssocID="{850BFAEB-B241-4575-B7D6-F8675B28D3C9}" presName="txThree" presStyleLbl="node3" presStyleIdx="55" presStyleCnt="82">
        <dgm:presLayoutVars>
          <dgm:chPref val="3"/>
        </dgm:presLayoutVars>
      </dgm:prSet>
      <dgm:spPr/>
      <dgm:t>
        <a:bodyPr/>
        <a:lstStyle/>
        <a:p>
          <a:endParaRPr lang="en-US"/>
        </a:p>
      </dgm:t>
    </dgm:pt>
    <dgm:pt modelId="{D78FDC74-CDF6-4E0E-8CC8-38D07BC9BE42}" type="pres">
      <dgm:prSet presAssocID="{850BFAEB-B241-4575-B7D6-F8675B28D3C9}" presName="horzThree" presStyleCnt="0"/>
      <dgm:spPr/>
      <dgm:t>
        <a:bodyPr/>
        <a:lstStyle/>
        <a:p>
          <a:endParaRPr lang="en-US"/>
        </a:p>
      </dgm:t>
    </dgm:pt>
    <dgm:pt modelId="{131D5E2B-FCE6-4991-BC1D-7CB8EE0AA176}" type="pres">
      <dgm:prSet presAssocID="{B0B681B4-0D1E-476D-8137-812245E20D07}" presName="sibSpaceThree" presStyleCnt="0"/>
      <dgm:spPr/>
      <dgm:t>
        <a:bodyPr/>
        <a:lstStyle/>
        <a:p>
          <a:endParaRPr lang="en-US"/>
        </a:p>
      </dgm:t>
    </dgm:pt>
    <dgm:pt modelId="{2AFD5488-5CBF-4587-85D6-2D95A559E851}" type="pres">
      <dgm:prSet presAssocID="{B9D76A61-0BDC-4C7B-B330-651B48689A8E}" presName="vertThree" presStyleCnt="0"/>
      <dgm:spPr/>
      <dgm:t>
        <a:bodyPr/>
        <a:lstStyle/>
        <a:p>
          <a:endParaRPr lang="en-US"/>
        </a:p>
      </dgm:t>
    </dgm:pt>
    <dgm:pt modelId="{FDF48581-FF8C-4786-8361-11578A320553}" type="pres">
      <dgm:prSet presAssocID="{B9D76A61-0BDC-4C7B-B330-651B48689A8E}" presName="txThree" presStyleLbl="node3" presStyleIdx="56" presStyleCnt="82">
        <dgm:presLayoutVars>
          <dgm:chPref val="3"/>
        </dgm:presLayoutVars>
      </dgm:prSet>
      <dgm:spPr/>
      <dgm:t>
        <a:bodyPr/>
        <a:lstStyle/>
        <a:p>
          <a:endParaRPr lang="en-US"/>
        </a:p>
      </dgm:t>
    </dgm:pt>
    <dgm:pt modelId="{692270BA-4E31-48B5-978C-57F6426A2A23}" type="pres">
      <dgm:prSet presAssocID="{B9D76A61-0BDC-4C7B-B330-651B48689A8E}" presName="horzThree" presStyleCnt="0"/>
      <dgm:spPr/>
      <dgm:t>
        <a:bodyPr/>
        <a:lstStyle/>
        <a:p>
          <a:endParaRPr lang="en-US"/>
        </a:p>
      </dgm:t>
    </dgm:pt>
    <dgm:pt modelId="{60A69932-1B04-4BAF-9B45-53BFC3721E1D}" type="pres">
      <dgm:prSet presAssocID="{63C184FB-AC5A-4112-80BD-A56DECC1C5AE}" presName="sibSpaceThree" presStyleCnt="0"/>
      <dgm:spPr/>
      <dgm:t>
        <a:bodyPr/>
        <a:lstStyle/>
        <a:p>
          <a:endParaRPr lang="en-US"/>
        </a:p>
      </dgm:t>
    </dgm:pt>
    <dgm:pt modelId="{DD057F92-D002-4D02-A533-B79A20E0572F}" type="pres">
      <dgm:prSet presAssocID="{17E2BEE8-9023-4AAC-AD05-4AC0C3BE7EB6}" presName="vertThree" presStyleCnt="0"/>
      <dgm:spPr/>
      <dgm:t>
        <a:bodyPr/>
        <a:lstStyle/>
        <a:p>
          <a:endParaRPr lang="en-US"/>
        </a:p>
      </dgm:t>
    </dgm:pt>
    <dgm:pt modelId="{B7EC48C7-F961-4987-A7DF-CC315C44A814}" type="pres">
      <dgm:prSet presAssocID="{17E2BEE8-9023-4AAC-AD05-4AC0C3BE7EB6}" presName="txThree" presStyleLbl="node3" presStyleIdx="57" presStyleCnt="82">
        <dgm:presLayoutVars>
          <dgm:chPref val="3"/>
        </dgm:presLayoutVars>
      </dgm:prSet>
      <dgm:spPr/>
      <dgm:t>
        <a:bodyPr/>
        <a:lstStyle/>
        <a:p>
          <a:endParaRPr lang="en-US"/>
        </a:p>
      </dgm:t>
    </dgm:pt>
    <dgm:pt modelId="{AF82E16C-755E-4E16-BBA1-B2D1F6D27A50}" type="pres">
      <dgm:prSet presAssocID="{17E2BEE8-9023-4AAC-AD05-4AC0C3BE7EB6}" presName="horzThree" presStyleCnt="0"/>
      <dgm:spPr/>
      <dgm:t>
        <a:bodyPr/>
        <a:lstStyle/>
        <a:p>
          <a:endParaRPr lang="en-US"/>
        </a:p>
      </dgm:t>
    </dgm:pt>
    <dgm:pt modelId="{68A97273-9049-46E7-9F92-CC3E9EE7FF31}" type="pres">
      <dgm:prSet presAssocID="{2D15C1C7-9403-4054-A7BD-085719FD698F}" presName="sibSpaceThree" presStyleCnt="0"/>
      <dgm:spPr/>
      <dgm:t>
        <a:bodyPr/>
        <a:lstStyle/>
        <a:p>
          <a:endParaRPr lang="en-US"/>
        </a:p>
      </dgm:t>
    </dgm:pt>
    <dgm:pt modelId="{971BB285-BFAF-428F-A98B-249401A4B691}" type="pres">
      <dgm:prSet presAssocID="{1271AAED-FCF3-413D-BF8A-A56F74ACA8EE}" presName="vertThree" presStyleCnt="0"/>
      <dgm:spPr/>
      <dgm:t>
        <a:bodyPr/>
        <a:lstStyle/>
        <a:p>
          <a:endParaRPr lang="en-US"/>
        </a:p>
      </dgm:t>
    </dgm:pt>
    <dgm:pt modelId="{053A91AA-0388-433D-9C03-4FD2BD113810}" type="pres">
      <dgm:prSet presAssocID="{1271AAED-FCF3-413D-BF8A-A56F74ACA8EE}" presName="txThree" presStyleLbl="node3" presStyleIdx="58" presStyleCnt="82">
        <dgm:presLayoutVars>
          <dgm:chPref val="3"/>
        </dgm:presLayoutVars>
      </dgm:prSet>
      <dgm:spPr/>
      <dgm:t>
        <a:bodyPr/>
        <a:lstStyle/>
        <a:p>
          <a:endParaRPr lang="en-US"/>
        </a:p>
      </dgm:t>
    </dgm:pt>
    <dgm:pt modelId="{F7B75529-AC2E-4C29-A87D-3B72FE368496}" type="pres">
      <dgm:prSet presAssocID="{1271AAED-FCF3-413D-BF8A-A56F74ACA8EE}" presName="horzThree" presStyleCnt="0"/>
      <dgm:spPr/>
      <dgm:t>
        <a:bodyPr/>
        <a:lstStyle/>
        <a:p>
          <a:endParaRPr lang="en-US"/>
        </a:p>
      </dgm:t>
    </dgm:pt>
    <dgm:pt modelId="{6C743185-4613-4081-A2FC-0B3F262252E3}" type="pres">
      <dgm:prSet presAssocID="{13B823BB-CD2C-46A6-9811-27C62B33CAC6}" presName="sibSpaceThree" presStyleCnt="0"/>
      <dgm:spPr/>
      <dgm:t>
        <a:bodyPr/>
        <a:lstStyle/>
        <a:p>
          <a:endParaRPr lang="en-US"/>
        </a:p>
      </dgm:t>
    </dgm:pt>
    <dgm:pt modelId="{2BBD2D7E-FDCE-4553-A7F6-97F90480A523}" type="pres">
      <dgm:prSet presAssocID="{BED6532E-8FC1-408A-B694-E83E77FB3BEB}" presName="vertThree" presStyleCnt="0"/>
      <dgm:spPr/>
      <dgm:t>
        <a:bodyPr/>
        <a:lstStyle/>
        <a:p>
          <a:endParaRPr lang="en-US"/>
        </a:p>
      </dgm:t>
    </dgm:pt>
    <dgm:pt modelId="{3AFACA2F-D9D6-443D-A4D6-71B55DBA4394}" type="pres">
      <dgm:prSet presAssocID="{BED6532E-8FC1-408A-B694-E83E77FB3BEB}" presName="txThree" presStyleLbl="node3" presStyleIdx="59" presStyleCnt="82">
        <dgm:presLayoutVars>
          <dgm:chPref val="3"/>
        </dgm:presLayoutVars>
      </dgm:prSet>
      <dgm:spPr/>
      <dgm:t>
        <a:bodyPr/>
        <a:lstStyle/>
        <a:p>
          <a:endParaRPr lang="en-US"/>
        </a:p>
      </dgm:t>
    </dgm:pt>
    <dgm:pt modelId="{B92702D4-8B0F-4E3C-99C2-43D51388DA7D}" type="pres">
      <dgm:prSet presAssocID="{BED6532E-8FC1-408A-B694-E83E77FB3BEB}" presName="horzThree" presStyleCnt="0"/>
      <dgm:spPr/>
      <dgm:t>
        <a:bodyPr/>
        <a:lstStyle/>
        <a:p>
          <a:endParaRPr lang="en-US"/>
        </a:p>
      </dgm:t>
    </dgm:pt>
    <dgm:pt modelId="{36A72B66-B7C3-46EC-B132-4062FD48E832}" type="pres">
      <dgm:prSet presAssocID="{22554FAD-D0EA-44E5-919E-E51960214DFC}" presName="sibSpaceThree" presStyleCnt="0"/>
      <dgm:spPr/>
      <dgm:t>
        <a:bodyPr/>
        <a:lstStyle/>
        <a:p>
          <a:endParaRPr lang="en-US"/>
        </a:p>
      </dgm:t>
    </dgm:pt>
    <dgm:pt modelId="{17BA92BF-D909-4E65-A8A5-1F6CC97AAC80}" type="pres">
      <dgm:prSet presAssocID="{1A45ED5A-C37E-4848-8B37-1BD715801ED1}" presName="vertThree" presStyleCnt="0"/>
      <dgm:spPr/>
      <dgm:t>
        <a:bodyPr/>
        <a:lstStyle/>
        <a:p>
          <a:endParaRPr lang="en-US"/>
        </a:p>
      </dgm:t>
    </dgm:pt>
    <dgm:pt modelId="{0312C5BC-A03D-4651-B2E9-DA6D0FE4A3C1}" type="pres">
      <dgm:prSet presAssocID="{1A45ED5A-C37E-4848-8B37-1BD715801ED1}" presName="txThree" presStyleLbl="node3" presStyleIdx="60" presStyleCnt="82">
        <dgm:presLayoutVars>
          <dgm:chPref val="3"/>
        </dgm:presLayoutVars>
      </dgm:prSet>
      <dgm:spPr/>
      <dgm:t>
        <a:bodyPr/>
        <a:lstStyle/>
        <a:p>
          <a:endParaRPr lang="en-US"/>
        </a:p>
      </dgm:t>
    </dgm:pt>
    <dgm:pt modelId="{4F999636-2402-458E-8DCA-45B7B54D9BD6}" type="pres">
      <dgm:prSet presAssocID="{1A45ED5A-C37E-4848-8B37-1BD715801ED1}" presName="horzThree" presStyleCnt="0"/>
      <dgm:spPr/>
      <dgm:t>
        <a:bodyPr/>
        <a:lstStyle/>
        <a:p>
          <a:endParaRPr lang="en-US"/>
        </a:p>
      </dgm:t>
    </dgm:pt>
    <dgm:pt modelId="{3CA6BE6A-EC0B-4F41-BC46-55B63D1F1AE1}" type="pres">
      <dgm:prSet presAssocID="{ED1FCB71-CFFC-4DD0-9E8A-84AD906EA88E}" presName="sibSpaceThree" presStyleCnt="0"/>
      <dgm:spPr/>
      <dgm:t>
        <a:bodyPr/>
        <a:lstStyle/>
        <a:p>
          <a:endParaRPr lang="en-US"/>
        </a:p>
      </dgm:t>
    </dgm:pt>
    <dgm:pt modelId="{DA34F287-CFE1-4838-A2BC-76523EC5E44C}" type="pres">
      <dgm:prSet presAssocID="{B86604B5-DEAA-4A3D-96A5-43D6B62C4E86}" presName="vertThree" presStyleCnt="0"/>
      <dgm:spPr/>
      <dgm:t>
        <a:bodyPr/>
        <a:lstStyle/>
        <a:p>
          <a:endParaRPr lang="en-US"/>
        </a:p>
      </dgm:t>
    </dgm:pt>
    <dgm:pt modelId="{074B8C88-A226-404A-B889-51399F7D6F0E}" type="pres">
      <dgm:prSet presAssocID="{B86604B5-DEAA-4A3D-96A5-43D6B62C4E86}" presName="txThree" presStyleLbl="node3" presStyleIdx="61" presStyleCnt="82">
        <dgm:presLayoutVars>
          <dgm:chPref val="3"/>
        </dgm:presLayoutVars>
      </dgm:prSet>
      <dgm:spPr/>
      <dgm:t>
        <a:bodyPr/>
        <a:lstStyle/>
        <a:p>
          <a:endParaRPr lang="en-US"/>
        </a:p>
      </dgm:t>
    </dgm:pt>
    <dgm:pt modelId="{76FD44A1-1429-4852-9809-AAF0501A8090}" type="pres">
      <dgm:prSet presAssocID="{B86604B5-DEAA-4A3D-96A5-43D6B62C4E86}" presName="horzThree" presStyleCnt="0"/>
      <dgm:spPr/>
      <dgm:t>
        <a:bodyPr/>
        <a:lstStyle/>
        <a:p>
          <a:endParaRPr lang="en-US"/>
        </a:p>
      </dgm:t>
    </dgm:pt>
    <dgm:pt modelId="{8C55BD73-ECAB-4D9A-9F3B-86C03A0F36DB}" type="pres">
      <dgm:prSet presAssocID="{5A79C451-F6DF-40D3-AC79-35BE7701D19C}" presName="sibSpaceThree" presStyleCnt="0"/>
      <dgm:spPr/>
      <dgm:t>
        <a:bodyPr/>
        <a:lstStyle/>
        <a:p>
          <a:endParaRPr lang="en-US"/>
        </a:p>
      </dgm:t>
    </dgm:pt>
    <dgm:pt modelId="{D7C0449D-6852-4C9F-A6EB-B1DB1AD48C2C}" type="pres">
      <dgm:prSet presAssocID="{5F8757A5-463E-4B88-97EC-DB3CBA442D9E}" presName="vertThree" presStyleCnt="0"/>
      <dgm:spPr/>
      <dgm:t>
        <a:bodyPr/>
        <a:lstStyle/>
        <a:p>
          <a:endParaRPr lang="en-US"/>
        </a:p>
      </dgm:t>
    </dgm:pt>
    <dgm:pt modelId="{B7327A70-9E6A-451A-81B9-AE500F196E75}" type="pres">
      <dgm:prSet presAssocID="{5F8757A5-463E-4B88-97EC-DB3CBA442D9E}" presName="txThree" presStyleLbl="node3" presStyleIdx="62" presStyleCnt="82">
        <dgm:presLayoutVars>
          <dgm:chPref val="3"/>
        </dgm:presLayoutVars>
      </dgm:prSet>
      <dgm:spPr/>
      <dgm:t>
        <a:bodyPr/>
        <a:lstStyle/>
        <a:p>
          <a:endParaRPr lang="en-US"/>
        </a:p>
      </dgm:t>
    </dgm:pt>
    <dgm:pt modelId="{0298066A-796B-49AD-A90C-10807ADFEE54}" type="pres">
      <dgm:prSet presAssocID="{5F8757A5-463E-4B88-97EC-DB3CBA442D9E}" presName="horzThree" presStyleCnt="0"/>
      <dgm:spPr/>
      <dgm:t>
        <a:bodyPr/>
        <a:lstStyle/>
        <a:p>
          <a:endParaRPr lang="en-US"/>
        </a:p>
      </dgm:t>
    </dgm:pt>
    <dgm:pt modelId="{8EA8FF35-07F1-4480-BB8D-9329E7F55794}" type="pres">
      <dgm:prSet presAssocID="{2B2E4D0C-9AA4-4F95-BCFF-C47A3679D758}" presName="sibSpaceThree" presStyleCnt="0"/>
      <dgm:spPr/>
      <dgm:t>
        <a:bodyPr/>
        <a:lstStyle/>
        <a:p>
          <a:endParaRPr lang="en-US"/>
        </a:p>
      </dgm:t>
    </dgm:pt>
    <dgm:pt modelId="{60E7A222-8D9B-4CD0-915A-0B55B92611B9}" type="pres">
      <dgm:prSet presAssocID="{9C9361CC-FE51-4F6F-B6A8-DF6E0E78E0F7}" presName="vertThree" presStyleCnt="0"/>
      <dgm:spPr/>
      <dgm:t>
        <a:bodyPr/>
        <a:lstStyle/>
        <a:p>
          <a:endParaRPr lang="en-US"/>
        </a:p>
      </dgm:t>
    </dgm:pt>
    <dgm:pt modelId="{E3CB98F3-BC66-45DA-AF15-1D22B0730B22}" type="pres">
      <dgm:prSet presAssocID="{9C9361CC-FE51-4F6F-B6A8-DF6E0E78E0F7}" presName="txThree" presStyleLbl="node3" presStyleIdx="63" presStyleCnt="82">
        <dgm:presLayoutVars>
          <dgm:chPref val="3"/>
        </dgm:presLayoutVars>
      </dgm:prSet>
      <dgm:spPr/>
      <dgm:t>
        <a:bodyPr/>
        <a:lstStyle/>
        <a:p>
          <a:endParaRPr lang="en-US"/>
        </a:p>
      </dgm:t>
    </dgm:pt>
    <dgm:pt modelId="{C9D395DE-3196-42AE-A47E-E2912E7C6D9A}" type="pres">
      <dgm:prSet presAssocID="{9C9361CC-FE51-4F6F-B6A8-DF6E0E78E0F7}" presName="horzThree" presStyleCnt="0"/>
      <dgm:spPr/>
      <dgm:t>
        <a:bodyPr/>
        <a:lstStyle/>
        <a:p>
          <a:endParaRPr lang="en-US"/>
        </a:p>
      </dgm:t>
    </dgm:pt>
    <dgm:pt modelId="{B044EBAB-1FF5-4ECB-8436-E876D436FA52}" type="pres">
      <dgm:prSet presAssocID="{91B96BDC-37E7-47B7-8BDC-E26167650C3A}" presName="sibSpaceThree" presStyleCnt="0"/>
      <dgm:spPr/>
      <dgm:t>
        <a:bodyPr/>
        <a:lstStyle/>
        <a:p>
          <a:endParaRPr lang="en-US"/>
        </a:p>
      </dgm:t>
    </dgm:pt>
    <dgm:pt modelId="{19CF86EB-F97A-4147-9651-32D4CC31F18A}" type="pres">
      <dgm:prSet presAssocID="{41102D3E-3CD6-4D25-9DAB-8904E5DA574A}" presName="vertThree" presStyleCnt="0"/>
      <dgm:spPr/>
      <dgm:t>
        <a:bodyPr/>
        <a:lstStyle/>
        <a:p>
          <a:endParaRPr lang="en-US"/>
        </a:p>
      </dgm:t>
    </dgm:pt>
    <dgm:pt modelId="{60A889B8-7D30-4152-9152-F7FCD8D338BC}" type="pres">
      <dgm:prSet presAssocID="{41102D3E-3CD6-4D25-9DAB-8904E5DA574A}" presName="txThree" presStyleLbl="node3" presStyleIdx="64" presStyleCnt="82">
        <dgm:presLayoutVars>
          <dgm:chPref val="3"/>
        </dgm:presLayoutVars>
      </dgm:prSet>
      <dgm:spPr/>
      <dgm:t>
        <a:bodyPr/>
        <a:lstStyle/>
        <a:p>
          <a:endParaRPr lang="en-US"/>
        </a:p>
      </dgm:t>
    </dgm:pt>
    <dgm:pt modelId="{8A7D7DE3-5D9D-4A74-A81E-7BABD1875E2A}" type="pres">
      <dgm:prSet presAssocID="{41102D3E-3CD6-4D25-9DAB-8904E5DA574A}" presName="horzThree" presStyleCnt="0"/>
      <dgm:spPr/>
      <dgm:t>
        <a:bodyPr/>
        <a:lstStyle/>
        <a:p>
          <a:endParaRPr lang="en-US"/>
        </a:p>
      </dgm:t>
    </dgm:pt>
    <dgm:pt modelId="{A97A2005-E9C7-49B5-998F-64DAABE13DFB}" type="pres">
      <dgm:prSet presAssocID="{C0D0F109-C980-40F3-A7EF-B6E196F07D6D}" presName="sibSpaceThree" presStyleCnt="0"/>
      <dgm:spPr/>
      <dgm:t>
        <a:bodyPr/>
        <a:lstStyle/>
        <a:p>
          <a:endParaRPr lang="en-US"/>
        </a:p>
      </dgm:t>
    </dgm:pt>
    <dgm:pt modelId="{90DB95A4-BD37-4D7C-8925-9173B2ACAD8E}" type="pres">
      <dgm:prSet presAssocID="{EA2853BC-CCAE-4602-8C2E-FDA8966FF6F8}" presName="vertThree" presStyleCnt="0"/>
      <dgm:spPr/>
      <dgm:t>
        <a:bodyPr/>
        <a:lstStyle/>
        <a:p>
          <a:endParaRPr lang="en-US"/>
        </a:p>
      </dgm:t>
    </dgm:pt>
    <dgm:pt modelId="{E9898476-B872-4E96-8E6B-4639DC1E1EAF}" type="pres">
      <dgm:prSet presAssocID="{EA2853BC-CCAE-4602-8C2E-FDA8966FF6F8}" presName="txThree" presStyleLbl="node3" presStyleIdx="65" presStyleCnt="82">
        <dgm:presLayoutVars>
          <dgm:chPref val="3"/>
        </dgm:presLayoutVars>
      </dgm:prSet>
      <dgm:spPr/>
      <dgm:t>
        <a:bodyPr/>
        <a:lstStyle/>
        <a:p>
          <a:endParaRPr lang="en-US"/>
        </a:p>
      </dgm:t>
    </dgm:pt>
    <dgm:pt modelId="{047752E6-14F7-4931-A096-D86247B9E8D5}" type="pres">
      <dgm:prSet presAssocID="{EA2853BC-CCAE-4602-8C2E-FDA8966FF6F8}" presName="horzThree" presStyleCnt="0"/>
      <dgm:spPr/>
      <dgm:t>
        <a:bodyPr/>
        <a:lstStyle/>
        <a:p>
          <a:endParaRPr lang="en-US"/>
        </a:p>
      </dgm:t>
    </dgm:pt>
    <dgm:pt modelId="{A929B7BE-5CB9-42AF-8FFA-AECD964BA0CF}" type="pres">
      <dgm:prSet presAssocID="{F57CAAED-8F33-41DB-85FD-FCD2807794D2}" presName="sibSpaceThree" presStyleCnt="0"/>
      <dgm:spPr/>
      <dgm:t>
        <a:bodyPr/>
        <a:lstStyle/>
        <a:p>
          <a:endParaRPr lang="en-US"/>
        </a:p>
      </dgm:t>
    </dgm:pt>
    <dgm:pt modelId="{C845A2D5-4DCF-4027-98F4-E64B65C2D611}" type="pres">
      <dgm:prSet presAssocID="{DD9489E3-89A0-4881-BC91-435FD3509360}" presName="vertThree" presStyleCnt="0"/>
      <dgm:spPr/>
      <dgm:t>
        <a:bodyPr/>
        <a:lstStyle/>
        <a:p>
          <a:endParaRPr lang="en-US"/>
        </a:p>
      </dgm:t>
    </dgm:pt>
    <dgm:pt modelId="{E91E3A8B-A820-4DED-B5BD-AE0A3542B640}" type="pres">
      <dgm:prSet presAssocID="{DD9489E3-89A0-4881-BC91-435FD3509360}" presName="txThree" presStyleLbl="node3" presStyleIdx="66" presStyleCnt="82">
        <dgm:presLayoutVars>
          <dgm:chPref val="3"/>
        </dgm:presLayoutVars>
      </dgm:prSet>
      <dgm:spPr/>
      <dgm:t>
        <a:bodyPr/>
        <a:lstStyle/>
        <a:p>
          <a:endParaRPr lang="en-US"/>
        </a:p>
      </dgm:t>
    </dgm:pt>
    <dgm:pt modelId="{2F67A2F3-54B5-4AD9-81FD-B0D10F21152A}" type="pres">
      <dgm:prSet presAssocID="{DD9489E3-89A0-4881-BC91-435FD3509360}" presName="horzThree" presStyleCnt="0"/>
      <dgm:spPr/>
      <dgm:t>
        <a:bodyPr/>
        <a:lstStyle/>
        <a:p>
          <a:endParaRPr lang="en-US"/>
        </a:p>
      </dgm:t>
    </dgm:pt>
    <dgm:pt modelId="{4AFBD14C-62AE-4D54-8CE6-D62754A65872}" type="pres">
      <dgm:prSet presAssocID="{0D4E1D85-37B2-40D7-9604-C47B47DEA1D3}" presName="sibSpaceThree" presStyleCnt="0"/>
      <dgm:spPr/>
      <dgm:t>
        <a:bodyPr/>
        <a:lstStyle/>
        <a:p>
          <a:endParaRPr lang="en-US"/>
        </a:p>
      </dgm:t>
    </dgm:pt>
    <dgm:pt modelId="{5538E907-C6A7-4AB2-8AE2-55B54943EEBC}" type="pres">
      <dgm:prSet presAssocID="{C115DB15-8993-44F2-B09A-AC78E5B17793}" presName="vertThree" presStyleCnt="0"/>
      <dgm:spPr/>
      <dgm:t>
        <a:bodyPr/>
        <a:lstStyle/>
        <a:p>
          <a:endParaRPr lang="en-US"/>
        </a:p>
      </dgm:t>
    </dgm:pt>
    <dgm:pt modelId="{87B1145D-0AF4-4271-A5D9-C6D439DE7279}" type="pres">
      <dgm:prSet presAssocID="{C115DB15-8993-44F2-B09A-AC78E5B17793}" presName="txThree" presStyleLbl="node3" presStyleIdx="67" presStyleCnt="82">
        <dgm:presLayoutVars>
          <dgm:chPref val="3"/>
        </dgm:presLayoutVars>
      </dgm:prSet>
      <dgm:spPr/>
      <dgm:t>
        <a:bodyPr/>
        <a:lstStyle/>
        <a:p>
          <a:endParaRPr lang="en-US"/>
        </a:p>
      </dgm:t>
    </dgm:pt>
    <dgm:pt modelId="{4ECE0B45-E61D-468E-8A8A-8E52EEBE49D3}" type="pres">
      <dgm:prSet presAssocID="{C115DB15-8993-44F2-B09A-AC78E5B17793}" presName="horzThree" presStyleCnt="0"/>
      <dgm:spPr/>
      <dgm:t>
        <a:bodyPr/>
        <a:lstStyle/>
        <a:p>
          <a:endParaRPr lang="en-US"/>
        </a:p>
      </dgm:t>
    </dgm:pt>
    <dgm:pt modelId="{4B497725-BF26-4B94-BA48-C3AAF7670E08}" type="pres">
      <dgm:prSet presAssocID="{32FB2FFC-3BAE-416D-B135-9C7A57B8B38D}" presName="sibSpaceTwo" presStyleCnt="0"/>
      <dgm:spPr/>
      <dgm:t>
        <a:bodyPr/>
        <a:lstStyle/>
        <a:p>
          <a:endParaRPr lang="en-US"/>
        </a:p>
      </dgm:t>
    </dgm:pt>
    <dgm:pt modelId="{2592BEEA-7876-41A7-BA91-50089E10FBFB}" type="pres">
      <dgm:prSet presAssocID="{A740C59B-5275-452E-A17B-4F65422D4714}" presName="vertTwo" presStyleCnt="0"/>
      <dgm:spPr/>
      <dgm:t>
        <a:bodyPr/>
        <a:lstStyle/>
        <a:p>
          <a:endParaRPr lang="en-US"/>
        </a:p>
      </dgm:t>
    </dgm:pt>
    <dgm:pt modelId="{300CF3CC-CDD8-4957-8CBF-61F332586F7B}" type="pres">
      <dgm:prSet presAssocID="{A740C59B-5275-452E-A17B-4F65422D4714}" presName="txTwo" presStyleLbl="node2" presStyleIdx="3" presStyleCnt="6" custScaleY="31796" custLinFactNeighborY="80469">
        <dgm:presLayoutVars>
          <dgm:chPref val="3"/>
        </dgm:presLayoutVars>
      </dgm:prSet>
      <dgm:spPr/>
      <dgm:t>
        <a:bodyPr/>
        <a:lstStyle/>
        <a:p>
          <a:endParaRPr lang="en-US"/>
        </a:p>
      </dgm:t>
    </dgm:pt>
    <dgm:pt modelId="{8DC55C4E-C081-48AD-BF60-75868E60F4E0}" type="pres">
      <dgm:prSet presAssocID="{A740C59B-5275-452E-A17B-4F65422D4714}" presName="parTransTwo" presStyleCnt="0"/>
      <dgm:spPr/>
      <dgm:t>
        <a:bodyPr/>
        <a:lstStyle/>
        <a:p>
          <a:endParaRPr lang="en-US"/>
        </a:p>
      </dgm:t>
    </dgm:pt>
    <dgm:pt modelId="{2D2B051D-5538-4265-9C36-1C49A8A37BA1}" type="pres">
      <dgm:prSet presAssocID="{A740C59B-5275-452E-A17B-4F65422D4714}" presName="horzTwo" presStyleCnt="0"/>
      <dgm:spPr/>
      <dgm:t>
        <a:bodyPr/>
        <a:lstStyle/>
        <a:p>
          <a:endParaRPr lang="en-US"/>
        </a:p>
      </dgm:t>
    </dgm:pt>
    <dgm:pt modelId="{274C4DA6-7AE6-4012-81AA-5777CEF7D6FC}" type="pres">
      <dgm:prSet presAssocID="{094ABEE8-62AE-4F18-B59F-0D8D215874A1}" presName="vertThree" presStyleCnt="0"/>
      <dgm:spPr/>
      <dgm:t>
        <a:bodyPr/>
        <a:lstStyle/>
        <a:p>
          <a:endParaRPr lang="en-US"/>
        </a:p>
      </dgm:t>
    </dgm:pt>
    <dgm:pt modelId="{D8D2ED38-F748-4289-8E77-4DDF823BBBBC}" type="pres">
      <dgm:prSet presAssocID="{094ABEE8-62AE-4F18-B59F-0D8D215874A1}" presName="txThree" presStyleLbl="node3" presStyleIdx="68" presStyleCnt="82">
        <dgm:presLayoutVars>
          <dgm:chPref val="3"/>
        </dgm:presLayoutVars>
      </dgm:prSet>
      <dgm:spPr/>
      <dgm:t>
        <a:bodyPr/>
        <a:lstStyle/>
        <a:p>
          <a:endParaRPr lang="en-US"/>
        </a:p>
      </dgm:t>
    </dgm:pt>
    <dgm:pt modelId="{7578D610-0AF3-402E-A625-AB9389DCE38B}" type="pres">
      <dgm:prSet presAssocID="{094ABEE8-62AE-4F18-B59F-0D8D215874A1}" presName="horzThree" presStyleCnt="0"/>
      <dgm:spPr/>
      <dgm:t>
        <a:bodyPr/>
        <a:lstStyle/>
        <a:p>
          <a:endParaRPr lang="en-US"/>
        </a:p>
      </dgm:t>
    </dgm:pt>
    <dgm:pt modelId="{508F94EE-F00B-42E5-8F8A-AE88FAC3D2AD}" type="pres">
      <dgm:prSet presAssocID="{86C0260C-C338-43A9-B76C-569EFC8C3E75}" presName="sibSpaceThree" presStyleCnt="0"/>
      <dgm:spPr/>
      <dgm:t>
        <a:bodyPr/>
        <a:lstStyle/>
        <a:p>
          <a:endParaRPr lang="en-US"/>
        </a:p>
      </dgm:t>
    </dgm:pt>
    <dgm:pt modelId="{4EB26A57-BA46-48C3-A765-BB0CDA7DFCF0}" type="pres">
      <dgm:prSet presAssocID="{BD18610D-BA4A-4FE7-B028-B84EA2CC8145}" presName="vertThree" presStyleCnt="0"/>
      <dgm:spPr/>
      <dgm:t>
        <a:bodyPr/>
        <a:lstStyle/>
        <a:p>
          <a:endParaRPr lang="en-US"/>
        </a:p>
      </dgm:t>
    </dgm:pt>
    <dgm:pt modelId="{5E0FD4F7-1302-4407-AFB8-D56C902F2C36}" type="pres">
      <dgm:prSet presAssocID="{BD18610D-BA4A-4FE7-B028-B84EA2CC8145}" presName="txThree" presStyleLbl="node3" presStyleIdx="69" presStyleCnt="82">
        <dgm:presLayoutVars>
          <dgm:chPref val="3"/>
        </dgm:presLayoutVars>
      </dgm:prSet>
      <dgm:spPr/>
      <dgm:t>
        <a:bodyPr/>
        <a:lstStyle/>
        <a:p>
          <a:endParaRPr lang="en-US"/>
        </a:p>
      </dgm:t>
    </dgm:pt>
    <dgm:pt modelId="{20DF5C21-AABA-48BB-BF70-8F752DD7C1A9}" type="pres">
      <dgm:prSet presAssocID="{BD18610D-BA4A-4FE7-B028-B84EA2CC8145}" presName="horzThree" presStyleCnt="0"/>
      <dgm:spPr/>
      <dgm:t>
        <a:bodyPr/>
        <a:lstStyle/>
        <a:p>
          <a:endParaRPr lang="en-US"/>
        </a:p>
      </dgm:t>
    </dgm:pt>
    <dgm:pt modelId="{60E8E852-6354-4709-A996-C10521DF5DDB}" type="pres">
      <dgm:prSet presAssocID="{4781CF56-87DD-43F8-B470-60654A67F141}" presName="sibSpaceThree" presStyleCnt="0"/>
      <dgm:spPr/>
      <dgm:t>
        <a:bodyPr/>
        <a:lstStyle/>
        <a:p>
          <a:endParaRPr lang="en-US"/>
        </a:p>
      </dgm:t>
    </dgm:pt>
    <dgm:pt modelId="{A65534C1-0077-4625-98C1-6F3125DF83C5}" type="pres">
      <dgm:prSet presAssocID="{AF7838D4-6E63-4E0B-88DB-316A20E3CBE9}" presName="vertThree" presStyleCnt="0"/>
      <dgm:spPr/>
      <dgm:t>
        <a:bodyPr/>
        <a:lstStyle/>
        <a:p>
          <a:endParaRPr lang="en-US"/>
        </a:p>
      </dgm:t>
    </dgm:pt>
    <dgm:pt modelId="{EA98DA56-01FE-46F1-BA8C-DEF2B5550464}" type="pres">
      <dgm:prSet presAssocID="{AF7838D4-6E63-4E0B-88DB-316A20E3CBE9}" presName="txThree" presStyleLbl="node3" presStyleIdx="70" presStyleCnt="82">
        <dgm:presLayoutVars>
          <dgm:chPref val="3"/>
        </dgm:presLayoutVars>
      </dgm:prSet>
      <dgm:spPr/>
      <dgm:t>
        <a:bodyPr/>
        <a:lstStyle/>
        <a:p>
          <a:endParaRPr lang="en-US"/>
        </a:p>
      </dgm:t>
    </dgm:pt>
    <dgm:pt modelId="{B553ADC2-DCCB-4F38-AA8B-6ECCFC222C19}" type="pres">
      <dgm:prSet presAssocID="{AF7838D4-6E63-4E0B-88DB-316A20E3CBE9}" presName="horzThree" presStyleCnt="0"/>
      <dgm:spPr/>
      <dgm:t>
        <a:bodyPr/>
        <a:lstStyle/>
        <a:p>
          <a:endParaRPr lang="en-US"/>
        </a:p>
      </dgm:t>
    </dgm:pt>
    <dgm:pt modelId="{6303E4EA-DBD4-4803-8EDF-933867E1D0DE}" type="pres">
      <dgm:prSet presAssocID="{A375B04A-1DD3-445E-BF78-F5AA8D6A9CB5}" presName="sibSpaceThree" presStyleCnt="0"/>
      <dgm:spPr/>
      <dgm:t>
        <a:bodyPr/>
        <a:lstStyle/>
        <a:p>
          <a:endParaRPr lang="en-US"/>
        </a:p>
      </dgm:t>
    </dgm:pt>
    <dgm:pt modelId="{64AEA6FC-AF5B-4821-876F-EC924A5B2696}" type="pres">
      <dgm:prSet presAssocID="{A5F004C2-7229-4D8C-BAB6-B3D054EC6D96}" presName="vertThree" presStyleCnt="0"/>
      <dgm:spPr/>
      <dgm:t>
        <a:bodyPr/>
        <a:lstStyle/>
        <a:p>
          <a:endParaRPr lang="en-US"/>
        </a:p>
      </dgm:t>
    </dgm:pt>
    <dgm:pt modelId="{3B9FA98F-AF95-4778-8296-1491745B0820}" type="pres">
      <dgm:prSet presAssocID="{A5F004C2-7229-4D8C-BAB6-B3D054EC6D96}" presName="txThree" presStyleLbl="node3" presStyleIdx="71" presStyleCnt="82">
        <dgm:presLayoutVars>
          <dgm:chPref val="3"/>
        </dgm:presLayoutVars>
      </dgm:prSet>
      <dgm:spPr/>
      <dgm:t>
        <a:bodyPr/>
        <a:lstStyle/>
        <a:p>
          <a:endParaRPr lang="en-US"/>
        </a:p>
      </dgm:t>
    </dgm:pt>
    <dgm:pt modelId="{7310845B-BFD9-47B5-9B41-C9F19EC97B23}" type="pres">
      <dgm:prSet presAssocID="{A5F004C2-7229-4D8C-BAB6-B3D054EC6D96}" presName="horzThree" presStyleCnt="0"/>
      <dgm:spPr/>
      <dgm:t>
        <a:bodyPr/>
        <a:lstStyle/>
        <a:p>
          <a:endParaRPr lang="en-US"/>
        </a:p>
      </dgm:t>
    </dgm:pt>
    <dgm:pt modelId="{022B2C05-D694-4245-AF22-D0742FF47481}" type="pres">
      <dgm:prSet presAssocID="{7ABB8367-0234-411D-965D-61CB437827BB}" presName="sibSpaceThree" presStyleCnt="0"/>
      <dgm:spPr/>
      <dgm:t>
        <a:bodyPr/>
        <a:lstStyle/>
        <a:p>
          <a:endParaRPr lang="en-US"/>
        </a:p>
      </dgm:t>
    </dgm:pt>
    <dgm:pt modelId="{88334A07-E051-431E-85B5-9F39C91F0CED}" type="pres">
      <dgm:prSet presAssocID="{6E377333-AE95-4192-89FE-4CA0CB6B1E7A}" presName="vertThree" presStyleCnt="0"/>
      <dgm:spPr/>
      <dgm:t>
        <a:bodyPr/>
        <a:lstStyle/>
        <a:p>
          <a:endParaRPr lang="en-US"/>
        </a:p>
      </dgm:t>
    </dgm:pt>
    <dgm:pt modelId="{1B8731FA-0D0A-4796-AAEF-97EDAD5E2921}" type="pres">
      <dgm:prSet presAssocID="{6E377333-AE95-4192-89FE-4CA0CB6B1E7A}" presName="txThree" presStyleLbl="node3" presStyleIdx="72" presStyleCnt="82">
        <dgm:presLayoutVars>
          <dgm:chPref val="3"/>
        </dgm:presLayoutVars>
      </dgm:prSet>
      <dgm:spPr/>
      <dgm:t>
        <a:bodyPr/>
        <a:lstStyle/>
        <a:p>
          <a:endParaRPr lang="en-US"/>
        </a:p>
      </dgm:t>
    </dgm:pt>
    <dgm:pt modelId="{8772DF2B-20BE-40E5-9EF6-A9AD7F6516FD}" type="pres">
      <dgm:prSet presAssocID="{6E377333-AE95-4192-89FE-4CA0CB6B1E7A}" presName="horzThree" presStyleCnt="0"/>
      <dgm:spPr/>
      <dgm:t>
        <a:bodyPr/>
        <a:lstStyle/>
        <a:p>
          <a:endParaRPr lang="en-US"/>
        </a:p>
      </dgm:t>
    </dgm:pt>
    <dgm:pt modelId="{CD46AF1D-3BC0-4B1A-B74C-9773204728D3}" type="pres">
      <dgm:prSet presAssocID="{BFE7C7C5-496F-4D10-A36A-DEEE988E00BA}" presName="sibSpaceThree" presStyleCnt="0"/>
      <dgm:spPr/>
      <dgm:t>
        <a:bodyPr/>
        <a:lstStyle/>
        <a:p>
          <a:endParaRPr lang="en-US"/>
        </a:p>
      </dgm:t>
    </dgm:pt>
    <dgm:pt modelId="{186C521B-282E-4EFC-BABF-9B196CA0F9B0}" type="pres">
      <dgm:prSet presAssocID="{EEFFF4F2-ED76-4B46-8B07-1EF5D5831B8F}" presName="vertThree" presStyleCnt="0"/>
      <dgm:spPr/>
      <dgm:t>
        <a:bodyPr/>
        <a:lstStyle/>
        <a:p>
          <a:endParaRPr lang="en-US"/>
        </a:p>
      </dgm:t>
    </dgm:pt>
    <dgm:pt modelId="{AE505F8C-57CF-4639-84BE-2661CF2D12D0}" type="pres">
      <dgm:prSet presAssocID="{EEFFF4F2-ED76-4B46-8B07-1EF5D5831B8F}" presName="txThree" presStyleLbl="node3" presStyleIdx="73" presStyleCnt="82">
        <dgm:presLayoutVars>
          <dgm:chPref val="3"/>
        </dgm:presLayoutVars>
      </dgm:prSet>
      <dgm:spPr/>
      <dgm:t>
        <a:bodyPr/>
        <a:lstStyle/>
        <a:p>
          <a:endParaRPr lang="en-US"/>
        </a:p>
      </dgm:t>
    </dgm:pt>
    <dgm:pt modelId="{D94AA9BF-00D7-485B-AC2F-FF33409D1C85}" type="pres">
      <dgm:prSet presAssocID="{EEFFF4F2-ED76-4B46-8B07-1EF5D5831B8F}" presName="horzThree" presStyleCnt="0"/>
      <dgm:spPr/>
      <dgm:t>
        <a:bodyPr/>
        <a:lstStyle/>
        <a:p>
          <a:endParaRPr lang="en-US"/>
        </a:p>
      </dgm:t>
    </dgm:pt>
    <dgm:pt modelId="{1DF63C9B-3E84-46E1-B250-D0FAE16DFDA9}" type="pres">
      <dgm:prSet presAssocID="{2D1C3643-D47C-4B19-BD90-8263442DE2A1}" presName="sibSpaceThree" presStyleCnt="0"/>
      <dgm:spPr/>
      <dgm:t>
        <a:bodyPr/>
        <a:lstStyle/>
        <a:p>
          <a:endParaRPr lang="en-US"/>
        </a:p>
      </dgm:t>
    </dgm:pt>
    <dgm:pt modelId="{28CBC5FA-9AAA-418E-B5D6-54512818A0A2}" type="pres">
      <dgm:prSet presAssocID="{1D9FC025-1E6C-4222-BC64-9179F0AA2EB7}" presName="vertThree" presStyleCnt="0"/>
      <dgm:spPr/>
      <dgm:t>
        <a:bodyPr/>
        <a:lstStyle/>
        <a:p>
          <a:endParaRPr lang="en-US"/>
        </a:p>
      </dgm:t>
    </dgm:pt>
    <dgm:pt modelId="{9EEA6381-5036-433B-8952-E5A592021CA2}" type="pres">
      <dgm:prSet presAssocID="{1D9FC025-1E6C-4222-BC64-9179F0AA2EB7}" presName="txThree" presStyleLbl="node3" presStyleIdx="74" presStyleCnt="82">
        <dgm:presLayoutVars>
          <dgm:chPref val="3"/>
        </dgm:presLayoutVars>
      </dgm:prSet>
      <dgm:spPr/>
      <dgm:t>
        <a:bodyPr/>
        <a:lstStyle/>
        <a:p>
          <a:endParaRPr lang="en-US"/>
        </a:p>
      </dgm:t>
    </dgm:pt>
    <dgm:pt modelId="{3D212712-56AF-4404-9FD9-D2011C93779E}" type="pres">
      <dgm:prSet presAssocID="{1D9FC025-1E6C-4222-BC64-9179F0AA2EB7}" presName="horzThree" presStyleCnt="0"/>
      <dgm:spPr/>
      <dgm:t>
        <a:bodyPr/>
        <a:lstStyle/>
        <a:p>
          <a:endParaRPr lang="en-US"/>
        </a:p>
      </dgm:t>
    </dgm:pt>
    <dgm:pt modelId="{90C5AEF2-63A8-4B87-B224-3EA48A195F16}" type="pres">
      <dgm:prSet presAssocID="{49458B59-4923-4356-8FB5-49F8027493E6}" presName="sibSpaceThree" presStyleCnt="0"/>
      <dgm:spPr/>
      <dgm:t>
        <a:bodyPr/>
        <a:lstStyle/>
        <a:p>
          <a:endParaRPr lang="en-US"/>
        </a:p>
      </dgm:t>
    </dgm:pt>
    <dgm:pt modelId="{8BA74BFF-AFE1-4D12-A572-09D13976B623}" type="pres">
      <dgm:prSet presAssocID="{CD8A2855-5601-45A0-9B93-C7919D7BFCBD}" presName="vertThree" presStyleCnt="0"/>
      <dgm:spPr/>
      <dgm:t>
        <a:bodyPr/>
        <a:lstStyle/>
        <a:p>
          <a:endParaRPr lang="en-US"/>
        </a:p>
      </dgm:t>
    </dgm:pt>
    <dgm:pt modelId="{99E93896-50C5-414F-90C5-CB46261E8052}" type="pres">
      <dgm:prSet presAssocID="{CD8A2855-5601-45A0-9B93-C7919D7BFCBD}" presName="txThree" presStyleLbl="node3" presStyleIdx="75" presStyleCnt="82">
        <dgm:presLayoutVars>
          <dgm:chPref val="3"/>
        </dgm:presLayoutVars>
      </dgm:prSet>
      <dgm:spPr/>
      <dgm:t>
        <a:bodyPr/>
        <a:lstStyle/>
        <a:p>
          <a:endParaRPr lang="en-US"/>
        </a:p>
      </dgm:t>
    </dgm:pt>
    <dgm:pt modelId="{C5A1A549-5BB3-4AAE-A510-17A59D980960}" type="pres">
      <dgm:prSet presAssocID="{CD8A2855-5601-45A0-9B93-C7919D7BFCBD}" presName="horzThree" presStyleCnt="0"/>
      <dgm:spPr/>
      <dgm:t>
        <a:bodyPr/>
        <a:lstStyle/>
        <a:p>
          <a:endParaRPr lang="en-US"/>
        </a:p>
      </dgm:t>
    </dgm:pt>
    <dgm:pt modelId="{526073DC-A7CD-4D55-B5F1-C2F9E7F54FC8}" type="pres">
      <dgm:prSet presAssocID="{CEE9F556-B17A-40A6-88A9-DA26867930B9}" presName="sibSpaceThree" presStyleCnt="0"/>
      <dgm:spPr/>
      <dgm:t>
        <a:bodyPr/>
        <a:lstStyle/>
        <a:p>
          <a:endParaRPr lang="en-US"/>
        </a:p>
      </dgm:t>
    </dgm:pt>
    <dgm:pt modelId="{07F697D8-ABF1-42E4-B851-D2C394FD92C5}" type="pres">
      <dgm:prSet presAssocID="{F1804E83-ABB7-4EDA-AAD0-21C5EECE2FD5}" presName="vertThree" presStyleCnt="0"/>
      <dgm:spPr/>
      <dgm:t>
        <a:bodyPr/>
        <a:lstStyle/>
        <a:p>
          <a:endParaRPr lang="en-US"/>
        </a:p>
      </dgm:t>
    </dgm:pt>
    <dgm:pt modelId="{E9A72AB3-AEC9-40AC-B626-3B45EDD407B3}" type="pres">
      <dgm:prSet presAssocID="{F1804E83-ABB7-4EDA-AAD0-21C5EECE2FD5}" presName="txThree" presStyleLbl="node3" presStyleIdx="76" presStyleCnt="82">
        <dgm:presLayoutVars>
          <dgm:chPref val="3"/>
        </dgm:presLayoutVars>
      </dgm:prSet>
      <dgm:spPr/>
      <dgm:t>
        <a:bodyPr/>
        <a:lstStyle/>
        <a:p>
          <a:endParaRPr lang="en-US"/>
        </a:p>
      </dgm:t>
    </dgm:pt>
    <dgm:pt modelId="{D6775997-CF62-4789-A4AD-FDE9F38AA5A0}" type="pres">
      <dgm:prSet presAssocID="{F1804E83-ABB7-4EDA-AAD0-21C5EECE2FD5}" presName="horzThree" presStyleCnt="0"/>
      <dgm:spPr/>
      <dgm:t>
        <a:bodyPr/>
        <a:lstStyle/>
        <a:p>
          <a:endParaRPr lang="en-US"/>
        </a:p>
      </dgm:t>
    </dgm:pt>
    <dgm:pt modelId="{6F751B3D-CA91-4CCE-9D19-045FC504187F}" type="pres">
      <dgm:prSet presAssocID="{9E559515-5831-4857-AA04-86866A5CB42B}" presName="sibSpaceThree" presStyleCnt="0"/>
      <dgm:spPr/>
      <dgm:t>
        <a:bodyPr/>
        <a:lstStyle/>
        <a:p>
          <a:endParaRPr lang="en-US"/>
        </a:p>
      </dgm:t>
    </dgm:pt>
    <dgm:pt modelId="{60C0FF80-6F2C-4DA1-931B-C99DDE4816F2}" type="pres">
      <dgm:prSet presAssocID="{E2E3B856-9B90-4BA8-832C-D568F5F9988D}" presName="vertThree" presStyleCnt="0"/>
      <dgm:spPr/>
      <dgm:t>
        <a:bodyPr/>
        <a:lstStyle/>
        <a:p>
          <a:endParaRPr lang="en-US"/>
        </a:p>
      </dgm:t>
    </dgm:pt>
    <dgm:pt modelId="{BC30F1AC-DEE0-424F-B63E-6AFEE0DBE781}" type="pres">
      <dgm:prSet presAssocID="{E2E3B856-9B90-4BA8-832C-D568F5F9988D}" presName="txThree" presStyleLbl="node3" presStyleIdx="77" presStyleCnt="82">
        <dgm:presLayoutVars>
          <dgm:chPref val="3"/>
        </dgm:presLayoutVars>
      </dgm:prSet>
      <dgm:spPr/>
      <dgm:t>
        <a:bodyPr/>
        <a:lstStyle/>
        <a:p>
          <a:endParaRPr lang="en-US"/>
        </a:p>
      </dgm:t>
    </dgm:pt>
    <dgm:pt modelId="{A6BE7B4F-47AD-40F9-9624-C1AF49D9CC05}" type="pres">
      <dgm:prSet presAssocID="{E2E3B856-9B90-4BA8-832C-D568F5F9988D}" presName="horzThree" presStyleCnt="0"/>
      <dgm:spPr/>
      <dgm:t>
        <a:bodyPr/>
        <a:lstStyle/>
        <a:p>
          <a:endParaRPr lang="en-US"/>
        </a:p>
      </dgm:t>
    </dgm:pt>
    <dgm:pt modelId="{85FA48C6-CC9D-4CD7-8867-7F44B93A6475}" type="pres">
      <dgm:prSet presAssocID="{67BCF5D8-3ABA-4C1B-A4A4-840BDF896745}" presName="sibSpaceThree" presStyleCnt="0"/>
      <dgm:spPr/>
      <dgm:t>
        <a:bodyPr/>
        <a:lstStyle/>
        <a:p>
          <a:endParaRPr lang="en-US"/>
        </a:p>
      </dgm:t>
    </dgm:pt>
    <dgm:pt modelId="{5617D5EE-05AA-4540-B205-4D3574C4C39A}" type="pres">
      <dgm:prSet presAssocID="{DBDB9F9F-E999-458A-81B3-88BF59A6B2CD}" presName="vertThree" presStyleCnt="0"/>
      <dgm:spPr/>
      <dgm:t>
        <a:bodyPr/>
        <a:lstStyle/>
        <a:p>
          <a:endParaRPr lang="en-US"/>
        </a:p>
      </dgm:t>
    </dgm:pt>
    <dgm:pt modelId="{1E52C614-1246-4A76-95E3-A2B48CD86314}" type="pres">
      <dgm:prSet presAssocID="{DBDB9F9F-E999-458A-81B3-88BF59A6B2CD}" presName="txThree" presStyleLbl="node3" presStyleIdx="78" presStyleCnt="82">
        <dgm:presLayoutVars>
          <dgm:chPref val="3"/>
        </dgm:presLayoutVars>
      </dgm:prSet>
      <dgm:spPr/>
      <dgm:t>
        <a:bodyPr/>
        <a:lstStyle/>
        <a:p>
          <a:endParaRPr lang="en-US"/>
        </a:p>
      </dgm:t>
    </dgm:pt>
    <dgm:pt modelId="{47DF7AAD-5944-4074-9ED1-2C378FB18437}" type="pres">
      <dgm:prSet presAssocID="{DBDB9F9F-E999-458A-81B3-88BF59A6B2CD}" presName="horzThree" presStyleCnt="0"/>
      <dgm:spPr/>
      <dgm:t>
        <a:bodyPr/>
        <a:lstStyle/>
        <a:p>
          <a:endParaRPr lang="en-US"/>
        </a:p>
      </dgm:t>
    </dgm:pt>
    <dgm:pt modelId="{109422DE-FE30-4553-8E0D-841007B3E602}" type="pres">
      <dgm:prSet presAssocID="{9310C790-811D-4493-B8E1-C7968EB4DC63}" presName="sibSpaceThree" presStyleCnt="0"/>
      <dgm:spPr/>
      <dgm:t>
        <a:bodyPr/>
        <a:lstStyle/>
        <a:p>
          <a:endParaRPr lang="en-US"/>
        </a:p>
      </dgm:t>
    </dgm:pt>
    <dgm:pt modelId="{FDD9854D-3032-49F0-9A0C-254620920AFD}" type="pres">
      <dgm:prSet presAssocID="{BD7C8486-9791-42A7-9BE2-94C8AA5C5D8F}" presName="vertThree" presStyleCnt="0"/>
      <dgm:spPr/>
      <dgm:t>
        <a:bodyPr/>
        <a:lstStyle/>
        <a:p>
          <a:endParaRPr lang="en-US"/>
        </a:p>
      </dgm:t>
    </dgm:pt>
    <dgm:pt modelId="{9D132697-72A0-4576-A6CD-3FADA3569E4E}" type="pres">
      <dgm:prSet presAssocID="{BD7C8486-9791-42A7-9BE2-94C8AA5C5D8F}" presName="txThree" presStyleLbl="node3" presStyleIdx="79" presStyleCnt="82">
        <dgm:presLayoutVars>
          <dgm:chPref val="3"/>
        </dgm:presLayoutVars>
      </dgm:prSet>
      <dgm:spPr/>
      <dgm:t>
        <a:bodyPr/>
        <a:lstStyle/>
        <a:p>
          <a:endParaRPr lang="en-US"/>
        </a:p>
      </dgm:t>
    </dgm:pt>
    <dgm:pt modelId="{A4B1AD2E-2386-47C6-A76E-00F47BFBF4BE}" type="pres">
      <dgm:prSet presAssocID="{BD7C8486-9791-42A7-9BE2-94C8AA5C5D8F}" presName="horzThree" presStyleCnt="0"/>
      <dgm:spPr/>
      <dgm:t>
        <a:bodyPr/>
        <a:lstStyle/>
        <a:p>
          <a:endParaRPr lang="en-US"/>
        </a:p>
      </dgm:t>
    </dgm:pt>
    <dgm:pt modelId="{43E382AF-2C7F-45E6-B7A7-5145D4C1174E}" type="pres">
      <dgm:prSet presAssocID="{5449309B-798A-4FEE-AC88-2C3BD8A1091D}" presName="sibSpaceTwo" presStyleCnt="0"/>
      <dgm:spPr/>
      <dgm:t>
        <a:bodyPr/>
        <a:lstStyle/>
        <a:p>
          <a:endParaRPr lang="en-US"/>
        </a:p>
      </dgm:t>
    </dgm:pt>
    <dgm:pt modelId="{8AD92B9F-B4FF-4D3E-971D-F94698C81BFC}" type="pres">
      <dgm:prSet presAssocID="{CB67C5BD-2EC7-451A-845C-CECDCA14A61B}" presName="vertTwo" presStyleCnt="0"/>
      <dgm:spPr/>
      <dgm:t>
        <a:bodyPr/>
        <a:lstStyle/>
        <a:p>
          <a:endParaRPr lang="en-US"/>
        </a:p>
      </dgm:t>
    </dgm:pt>
    <dgm:pt modelId="{DD170533-D0CE-402B-946C-BC803D35F61B}" type="pres">
      <dgm:prSet presAssocID="{CB67C5BD-2EC7-451A-845C-CECDCA14A61B}" presName="txTwo" presStyleLbl="node2" presStyleIdx="4" presStyleCnt="6" custScaleY="31796" custLinFactNeighborY="80469">
        <dgm:presLayoutVars>
          <dgm:chPref val="3"/>
        </dgm:presLayoutVars>
      </dgm:prSet>
      <dgm:spPr/>
      <dgm:t>
        <a:bodyPr/>
        <a:lstStyle/>
        <a:p>
          <a:endParaRPr lang="en-US"/>
        </a:p>
      </dgm:t>
    </dgm:pt>
    <dgm:pt modelId="{7DB5A919-5C8D-411B-8684-CB892008E226}" type="pres">
      <dgm:prSet presAssocID="{CB67C5BD-2EC7-451A-845C-CECDCA14A61B}" presName="parTransTwo" presStyleCnt="0"/>
      <dgm:spPr/>
      <dgm:t>
        <a:bodyPr/>
        <a:lstStyle/>
        <a:p>
          <a:endParaRPr lang="en-US"/>
        </a:p>
      </dgm:t>
    </dgm:pt>
    <dgm:pt modelId="{4B34EE87-D1E4-402C-B255-AD45163C0F62}" type="pres">
      <dgm:prSet presAssocID="{CB67C5BD-2EC7-451A-845C-CECDCA14A61B}" presName="horzTwo" presStyleCnt="0"/>
      <dgm:spPr/>
      <dgm:t>
        <a:bodyPr/>
        <a:lstStyle/>
        <a:p>
          <a:endParaRPr lang="en-US"/>
        </a:p>
      </dgm:t>
    </dgm:pt>
    <dgm:pt modelId="{C61BAF10-7836-4C2F-892C-96F729F5E171}" type="pres">
      <dgm:prSet presAssocID="{03EFEE35-ADD7-47D7-9A9F-16D5B9BDCBFB}" presName="vertThree" presStyleCnt="0"/>
      <dgm:spPr/>
      <dgm:t>
        <a:bodyPr/>
        <a:lstStyle/>
        <a:p>
          <a:endParaRPr lang="en-US"/>
        </a:p>
      </dgm:t>
    </dgm:pt>
    <dgm:pt modelId="{19962120-483D-4E36-A2FD-EC5110E6A6D9}" type="pres">
      <dgm:prSet presAssocID="{03EFEE35-ADD7-47D7-9A9F-16D5B9BDCBFB}" presName="txThree" presStyleLbl="node3" presStyleIdx="80" presStyleCnt="82">
        <dgm:presLayoutVars>
          <dgm:chPref val="3"/>
        </dgm:presLayoutVars>
      </dgm:prSet>
      <dgm:spPr/>
      <dgm:t>
        <a:bodyPr/>
        <a:lstStyle/>
        <a:p>
          <a:endParaRPr lang="en-US"/>
        </a:p>
      </dgm:t>
    </dgm:pt>
    <dgm:pt modelId="{F5239FC2-CCFF-4BA5-9DD9-CEEC55443C3A}" type="pres">
      <dgm:prSet presAssocID="{03EFEE35-ADD7-47D7-9A9F-16D5B9BDCBFB}" presName="horzThree" presStyleCnt="0"/>
      <dgm:spPr/>
      <dgm:t>
        <a:bodyPr/>
        <a:lstStyle/>
        <a:p>
          <a:endParaRPr lang="en-US"/>
        </a:p>
      </dgm:t>
    </dgm:pt>
    <dgm:pt modelId="{AC334203-DCAC-4493-8E24-4DD5F9F16FE8}" type="pres">
      <dgm:prSet presAssocID="{E79BA582-E522-471A-A222-9E9B1970918F}" presName="sibSpaceOne" presStyleCnt="0"/>
      <dgm:spPr/>
      <dgm:t>
        <a:bodyPr/>
        <a:lstStyle/>
        <a:p>
          <a:endParaRPr lang="en-US"/>
        </a:p>
      </dgm:t>
    </dgm:pt>
    <dgm:pt modelId="{C14826E1-D307-471A-84C9-2E5F2AFE18D6}" type="pres">
      <dgm:prSet presAssocID="{C013493E-98E2-4B2D-BEC3-9375FE3A3200}" presName="vertOne" presStyleCnt="0"/>
      <dgm:spPr/>
      <dgm:t>
        <a:bodyPr/>
        <a:lstStyle/>
        <a:p>
          <a:endParaRPr lang="en-US"/>
        </a:p>
      </dgm:t>
    </dgm:pt>
    <dgm:pt modelId="{95D62823-7A03-4916-8E59-B61169A1FBD1}" type="pres">
      <dgm:prSet presAssocID="{C013493E-98E2-4B2D-BEC3-9375FE3A3200}" presName="txOne" presStyleLbl="node0" presStyleIdx="1" presStyleCnt="2" custScaleY="31796" custLinFactY="8071" custLinFactNeighborX="407" custLinFactNeighborY="100000">
        <dgm:presLayoutVars>
          <dgm:chPref val="3"/>
        </dgm:presLayoutVars>
      </dgm:prSet>
      <dgm:spPr/>
      <dgm:t>
        <a:bodyPr/>
        <a:lstStyle/>
        <a:p>
          <a:endParaRPr lang="en-US"/>
        </a:p>
      </dgm:t>
    </dgm:pt>
    <dgm:pt modelId="{8EA5D16E-EC19-46A9-B204-451587B5F289}" type="pres">
      <dgm:prSet presAssocID="{C013493E-98E2-4B2D-BEC3-9375FE3A3200}" presName="parTransOne" presStyleCnt="0"/>
      <dgm:spPr/>
      <dgm:t>
        <a:bodyPr/>
        <a:lstStyle/>
        <a:p>
          <a:endParaRPr lang="en-US"/>
        </a:p>
      </dgm:t>
    </dgm:pt>
    <dgm:pt modelId="{FAB0A8A3-78CA-43F6-9DD1-3F7F52F1A3C3}" type="pres">
      <dgm:prSet presAssocID="{C013493E-98E2-4B2D-BEC3-9375FE3A3200}" presName="horzOne" presStyleCnt="0"/>
      <dgm:spPr/>
      <dgm:t>
        <a:bodyPr/>
        <a:lstStyle/>
        <a:p>
          <a:endParaRPr lang="en-US"/>
        </a:p>
      </dgm:t>
    </dgm:pt>
    <dgm:pt modelId="{72D6637A-89D4-4AAE-BBD5-A0C1BE160057}" type="pres">
      <dgm:prSet presAssocID="{B79205C9-88CB-4CD3-AF54-F7DF0D10BABF}" presName="vertTwo" presStyleCnt="0"/>
      <dgm:spPr/>
      <dgm:t>
        <a:bodyPr/>
        <a:lstStyle/>
        <a:p>
          <a:endParaRPr lang="en-US"/>
        </a:p>
      </dgm:t>
    </dgm:pt>
    <dgm:pt modelId="{A364EF17-8BC8-4609-9DC0-EFA95BC4700C}" type="pres">
      <dgm:prSet presAssocID="{B79205C9-88CB-4CD3-AF54-F7DF0D10BABF}" presName="txTwo" presStyleLbl="node2" presStyleIdx="5" presStyleCnt="6" custScaleY="31796" custLinFactNeighborY="80469">
        <dgm:presLayoutVars>
          <dgm:chPref val="3"/>
        </dgm:presLayoutVars>
      </dgm:prSet>
      <dgm:spPr/>
      <dgm:t>
        <a:bodyPr/>
        <a:lstStyle/>
        <a:p>
          <a:endParaRPr lang="en-US"/>
        </a:p>
      </dgm:t>
    </dgm:pt>
    <dgm:pt modelId="{82A226A4-D025-4149-8FF4-ADDF06AA4D1A}" type="pres">
      <dgm:prSet presAssocID="{B79205C9-88CB-4CD3-AF54-F7DF0D10BABF}" presName="parTransTwo" presStyleCnt="0"/>
      <dgm:spPr/>
      <dgm:t>
        <a:bodyPr/>
        <a:lstStyle/>
        <a:p>
          <a:endParaRPr lang="en-US"/>
        </a:p>
      </dgm:t>
    </dgm:pt>
    <dgm:pt modelId="{C972F6D4-A638-41CE-A029-EF17285D7E71}" type="pres">
      <dgm:prSet presAssocID="{B79205C9-88CB-4CD3-AF54-F7DF0D10BABF}" presName="horzTwo" presStyleCnt="0"/>
      <dgm:spPr/>
      <dgm:t>
        <a:bodyPr/>
        <a:lstStyle/>
        <a:p>
          <a:endParaRPr lang="en-US"/>
        </a:p>
      </dgm:t>
    </dgm:pt>
    <dgm:pt modelId="{25D2F6B3-990F-4DC3-9615-FB88BF236900}" type="pres">
      <dgm:prSet presAssocID="{E5A5A145-DEAC-43AC-A692-E937AE7A41BE}" presName="vertThree" presStyleCnt="0"/>
      <dgm:spPr/>
      <dgm:t>
        <a:bodyPr/>
        <a:lstStyle/>
        <a:p>
          <a:endParaRPr lang="en-US"/>
        </a:p>
      </dgm:t>
    </dgm:pt>
    <dgm:pt modelId="{05762FCE-10A1-4AD7-AE14-FD2A404DDF2B}" type="pres">
      <dgm:prSet presAssocID="{E5A5A145-DEAC-43AC-A692-E937AE7A41BE}" presName="txThree" presStyleLbl="node3" presStyleIdx="81" presStyleCnt="82" custScaleX="938859" custScaleY="100261">
        <dgm:presLayoutVars>
          <dgm:chPref val="3"/>
        </dgm:presLayoutVars>
      </dgm:prSet>
      <dgm:spPr/>
      <dgm:t>
        <a:bodyPr/>
        <a:lstStyle/>
        <a:p>
          <a:endParaRPr lang="en-US"/>
        </a:p>
      </dgm:t>
    </dgm:pt>
    <dgm:pt modelId="{DE67450D-71BB-44EB-BCB6-3AE3F647034B}" type="pres">
      <dgm:prSet presAssocID="{E5A5A145-DEAC-43AC-A692-E937AE7A41BE}" presName="horzThree" presStyleCnt="0"/>
      <dgm:spPr/>
      <dgm:t>
        <a:bodyPr/>
        <a:lstStyle/>
        <a:p>
          <a:endParaRPr lang="en-US"/>
        </a:p>
      </dgm:t>
    </dgm:pt>
  </dgm:ptLst>
  <dgm:cxnLst>
    <dgm:cxn modelId="{9A79AC30-DEEF-4F80-B651-A46E13E1CBFC}" type="presOf" srcId="{7A80C44F-C256-4784-A7E0-7DC9822CA587}" destId="{3ED49043-29E7-4BBC-86E3-7DC64D882336}" srcOrd="0" destOrd="0" presId="urn:microsoft.com/office/officeart/2005/8/layout/hierarchy4"/>
    <dgm:cxn modelId="{D1500155-6025-4092-AE4F-38216EB0BD2E}" type="presOf" srcId="{C013493E-98E2-4B2D-BEC3-9375FE3A3200}" destId="{95D62823-7A03-4916-8E59-B61169A1FBD1}" srcOrd="0" destOrd="0" presId="urn:microsoft.com/office/officeart/2005/8/layout/hierarchy4"/>
    <dgm:cxn modelId="{9DE35F13-50C7-46E3-BE6C-093E3CA43CA8}" srcId="{CBD617BF-5B0F-44E8-8D5D-86AE9D05B5AA}" destId="{24961BA2-9A7D-4EC1-9A2C-9B93647E0C4E}" srcOrd="10" destOrd="0" parTransId="{3E65AAA3-F977-415B-AF16-0D3B2C7DA625}" sibTransId="{1BE4D8AC-F2BD-4C88-AB9B-DB49DAE5E4A9}"/>
    <dgm:cxn modelId="{7B3E87B3-9CE1-4C67-BC28-9F01F305B5D2}" type="presOf" srcId="{2DB36196-5045-4FF2-A7B8-91920A383148}" destId="{06466438-6FC9-465C-AA86-A61300E5A226}" srcOrd="0" destOrd="0" presId="urn:microsoft.com/office/officeart/2005/8/layout/hierarchy4"/>
    <dgm:cxn modelId="{45941DE5-60D6-44CC-8EC5-6D353F7B989F}" srcId="{CBD617BF-5B0F-44E8-8D5D-86AE9D05B5AA}" destId="{C0E1F3A0-2007-41F8-902D-FB88A77A945B}" srcOrd="3" destOrd="0" parTransId="{BC611D3D-42E2-47B6-A21A-D25E947864FE}" sibTransId="{D2D31650-1528-44AE-A801-E454ECD32CFD}"/>
    <dgm:cxn modelId="{A9CBE5C1-8562-4569-A55E-73FB7DF5BDF9}" type="presOf" srcId="{9A48FB60-8B1C-4DF6-A844-47408D5A166C}" destId="{4B29C9AA-6D44-4047-84B4-7082061779FB}" srcOrd="0" destOrd="0" presId="urn:microsoft.com/office/officeart/2005/8/layout/hierarchy4"/>
    <dgm:cxn modelId="{2E65FAA0-3BDC-4336-8B91-53932E961E4B}" srcId="{2A59CD85-458E-49D4-9ADF-D95CAAAF81C8}" destId="{D0D4AE6B-9837-42A2-8E7B-D459278A9B98}" srcOrd="1" destOrd="0" parTransId="{DD3528A4-FE1D-4603-BCBE-0E06A9C86FC1}" sibTransId="{9CE46057-B56A-42DB-BB6F-136AD95C9F28}"/>
    <dgm:cxn modelId="{3A5AC2B0-9395-4B8B-B3D9-99259C00864F}" srcId="{2A59CD85-458E-49D4-9ADF-D95CAAAF81C8}" destId="{FA5A1A6B-8D40-4149-898B-2E19DC9AAEA1}" srcOrd="20" destOrd="0" parTransId="{F5F5DAEC-00F7-48F0-B005-475E2459F781}" sibTransId="{F45FED01-E98E-4388-8BCF-AAA9A7D2D6F9}"/>
    <dgm:cxn modelId="{6C1D717C-CBF4-47BA-83AA-B8D6F90BBDD1}" srcId="{2A59CD85-458E-49D4-9ADF-D95CAAAF81C8}" destId="{7932597D-7F34-4283-8CA5-B4E22EFABD74}" srcOrd="8" destOrd="0" parTransId="{D41FC782-8B7B-4060-8A44-799AB43A2B5D}" sibTransId="{576A7E52-2ECC-4F63-88B5-A18E3931C464}"/>
    <dgm:cxn modelId="{5D9BCB13-388A-491E-BD57-30058C076C23}" srcId="{CBD617BF-5B0F-44E8-8D5D-86AE9D05B5AA}" destId="{C1767B94-BBE7-4919-A83B-39C49EBB95CF}" srcOrd="0" destOrd="0" parTransId="{5E762661-884F-4AAC-B274-1E4D2ECC0C83}" sibTransId="{E7F430CB-288E-4587-9D2A-CE28D6DD2807}"/>
    <dgm:cxn modelId="{71F14FDA-63C0-4A80-BB66-47A5ABCA64D5}" type="presOf" srcId="{0C23D059-1E68-4F6A-96A1-26F7B8211E04}" destId="{D0B21097-AD73-408B-8FDD-9A39020FFE01}" srcOrd="0" destOrd="0" presId="urn:microsoft.com/office/officeart/2005/8/layout/hierarchy4"/>
    <dgm:cxn modelId="{A20FBFEB-4B4F-4C01-AEC1-A4BD63EC8B01}" type="presOf" srcId="{5F8757A5-463E-4B88-97EC-DB3CBA442D9E}" destId="{B7327A70-9E6A-451A-81B9-AE500F196E75}" srcOrd="0" destOrd="0" presId="urn:microsoft.com/office/officeart/2005/8/layout/hierarchy4"/>
    <dgm:cxn modelId="{22AFAA45-C05C-4942-B4C3-097EEC1180DC}" srcId="{F302CB54-ADC2-433E-890C-78FCF794313A}" destId="{8C3D93C8-DB72-48D0-8097-8974E9CC3FE0}" srcOrd="3" destOrd="0" parTransId="{8BE9337F-C5BC-4B9B-89CC-A53536BEA7EA}" sibTransId="{C0ECD273-58E7-4014-B0FB-BAF6CBD7DAFF}"/>
    <dgm:cxn modelId="{C56D0C28-F499-4599-BCA8-A79B188FC3D3}" type="presOf" srcId="{B79205C9-88CB-4CD3-AF54-F7DF0D10BABF}" destId="{A364EF17-8BC8-4609-9DC0-EFA95BC4700C}" srcOrd="0" destOrd="0" presId="urn:microsoft.com/office/officeart/2005/8/layout/hierarchy4"/>
    <dgm:cxn modelId="{941FE828-0E88-4950-9C92-6CB1EBF17770}" type="presOf" srcId="{A513F00B-9596-4CA9-8DBE-9691B926C9B0}" destId="{0BCA77FD-E046-461D-B327-59DCFFA6FD91}" srcOrd="0" destOrd="0" presId="urn:microsoft.com/office/officeart/2005/8/layout/hierarchy4"/>
    <dgm:cxn modelId="{E4BB45B2-C7EB-4345-AD16-E367DBC5EAAA}" srcId="{2A59CD85-458E-49D4-9ADF-D95CAAAF81C8}" destId="{65A9A385-2779-453E-8097-D1B6D4F42443}" srcOrd="22" destOrd="0" parTransId="{E4139AB5-0128-4FB3-9BFF-BF3603E126EF}" sibTransId="{C1A12ECE-DA77-4B31-A546-07F862698EFA}"/>
    <dgm:cxn modelId="{E5225459-BB16-44D8-B9B4-351289AD097F}" type="presOf" srcId="{9C9361CC-FE51-4F6F-B6A8-DF6E0E78E0F7}" destId="{E3CB98F3-BC66-45DA-AF15-1D22B0730B22}" srcOrd="0" destOrd="0" presId="urn:microsoft.com/office/officeart/2005/8/layout/hierarchy4"/>
    <dgm:cxn modelId="{FAAB4973-9505-47A6-B9C6-50B07A7147FA}" srcId="{CBD617BF-5B0F-44E8-8D5D-86AE9D05B5AA}" destId="{4D270442-3445-4A52-A0F8-BD7165E237CF}" srcOrd="7" destOrd="0" parTransId="{143D3230-D9BE-4DE7-A615-2B403E984A0D}" sibTransId="{8D535F41-A26A-4F0E-9B06-A34102D318F1}"/>
    <dgm:cxn modelId="{4905798C-DF0E-462C-9E27-4DE2B70C1341}" type="presOf" srcId="{FBB096D8-601A-4F3F-A603-A4BEA97AD825}" destId="{ED9D7A6D-27F6-4122-BB52-8FF977A60715}" srcOrd="0" destOrd="0" presId="urn:microsoft.com/office/officeart/2005/8/layout/hierarchy4"/>
    <dgm:cxn modelId="{C9F28A73-E6C3-477C-B43B-EA8636096E2C}" type="presOf" srcId="{824F47FA-C059-45CA-8100-E9A9E798682A}" destId="{956AF648-3F93-41DF-8180-2B82526844F8}" srcOrd="0" destOrd="0" presId="urn:microsoft.com/office/officeart/2005/8/layout/hierarchy4"/>
    <dgm:cxn modelId="{104C41B8-FB87-4977-BE0B-80F16BB34B7D}" type="presOf" srcId="{DC77AB2F-5AA5-4501-8AD8-34EA89473011}" destId="{48736913-BC95-4CB6-B20E-8675B0283067}" srcOrd="0" destOrd="0" presId="urn:microsoft.com/office/officeart/2005/8/layout/hierarchy4"/>
    <dgm:cxn modelId="{F7E3737D-A099-4E44-823D-F732F3C1F985}" type="presOf" srcId="{B1D89FBB-354E-43DC-8BD2-C3AAEDAF58DA}" destId="{856C2FA2-2EF2-4EB3-9F07-25F25CEB6C88}" srcOrd="0" destOrd="0" presId="urn:microsoft.com/office/officeart/2005/8/layout/hierarchy4"/>
    <dgm:cxn modelId="{FE238D39-2794-4C61-B2FB-EBD3A3F29AA6}" type="presOf" srcId="{CEA2CCE2-8D14-4012-8A69-0614D20F3844}" destId="{B8BC3BA1-ED75-4F94-956E-68AA5E500B2D}" srcOrd="0" destOrd="0" presId="urn:microsoft.com/office/officeart/2005/8/layout/hierarchy4"/>
    <dgm:cxn modelId="{AF70EAA7-D40B-4CF8-9D30-19B5EEDF7857}" type="presOf" srcId="{1FAD0389-CA86-4B9A-9DF8-630A1570B3E9}" destId="{0B07CCEB-AA66-4E76-B431-1428E254EF9A}" srcOrd="0" destOrd="0" presId="urn:microsoft.com/office/officeart/2005/8/layout/hierarchy4"/>
    <dgm:cxn modelId="{2988D3C8-9452-4CAC-B6AD-A2371B353DFA}" srcId="{CB962011-A01D-4831-BDE8-98CDA5AAEF0D}" destId="{CBD617BF-5B0F-44E8-8D5D-86AE9D05B5AA}" srcOrd="2" destOrd="0" parTransId="{0E95856A-0E8C-4970-BACE-996CEEA57A9F}" sibTransId="{32FB2FFC-3BAE-416D-B135-9C7A57B8B38D}"/>
    <dgm:cxn modelId="{D68C773B-9E8F-4593-8EDC-02EAD963891A}" srcId="{2A59CD85-458E-49D4-9ADF-D95CAAAF81C8}" destId="{7A80C44F-C256-4784-A7E0-7DC9822CA587}" srcOrd="16" destOrd="0" parTransId="{964EFEE0-54CE-421A-92C5-55CDEE1C57DF}" sibTransId="{962BE385-992A-4B95-8D2B-342B7EAC052C}"/>
    <dgm:cxn modelId="{FF2176BC-B1AC-4C79-882B-1A6CC2337635}" srcId="{CB962011-A01D-4831-BDE8-98CDA5AAEF0D}" destId="{A740C59B-5275-452E-A17B-4F65422D4714}" srcOrd="3" destOrd="0" parTransId="{1CF17F82-75EF-425A-A336-E3D2792FB06A}" sibTransId="{5449309B-798A-4FEE-AC88-2C3BD8A1091D}"/>
    <dgm:cxn modelId="{794B798F-651E-4670-ABEB-8AD325751888}" srcId="{CBD617BF-5B0F-44E8-8D5D-86AE9D05B5AA}" destId="{DD9489E3-89A0-4881-BC91-435FD3509360}" srcOrd="30" destOrd="0" parTransId="{D10D7042-5001-467D-94A8-EB297722D902}" sibTransId="{0D4E1D85-37B2-40D7-9604-C47B47DEA1D3}"/>
    <dgm:cxn modelId="{A91C1B14-0A19-431B-8F3E-32779D4166EE}" srcId="{F302CB54-ADC2-433E-890C-78FCF794313A}" destId="{FBB096D8-601A-4F3F-A603-A4BEA97AD825}" srcOrd="0" destOrd="0" parTransId="{9FD03A43-F6DE-4044-8023-FF951CC758C6}" sibTransId="{7DCAE619-7BE5-415A-B877-3AF49DA1A670}"/>
    <dgm:cxn modelId="{F21F6B65-FEDF-4EAE-B750-BF1DD8252602}" type="presOf" srcId="{FA5A1A6B-8D40-4149-898B-2E19DC9AAEA1}" destId="{4F4A972E-72CA-4840-B62A-B0BADCE79ED7}" srcOrd="0" destOrd="0" presId="urn:microsoft.com/office/officeart/2005/8/layout/hierarchy4"/>
    <dgm:cxn modelId="{129C5B4A-31A0-4016-9F78-8F294B1CC180}" srcId="{2A59CD85-458E-49D4-9ADF-D95CAAAF81C8}" destId="{F97AE781-5E02-4F6A-A5A2-4BED3F93526F}" srcOrd="7" destOrd="0" parTransId="{BB6C5601-1CDA-4B6A-9FEF-C9C000D4098D}" sibTransId="{5AC71A4C-1984-473F-83FF-B4A7A733E251}"/>
    <dgm:cxn modelId="{8E640DBC-FC63-4E95-B701-E92B4637DE70}" srcId="{CB962011-A01D-4831-BDE8-98CDA5AAEF0D}" destId="{CB67C5BD-2EC7-451A-845C-CECDCA14A61B}" srcOrd="4" destOrd="0" parTransId="{B18D31B6-B12C-428A-A4EF-ADA5114145D7}" sibTransId="{0837E559-DEFF-4DA0-89FC-341E3D720593}"/>
    <dgm:cxn modelId="{4143B6A5-899B-4D63-82C1-38257824997E}" srcId="{2A59CD85-458E-49D4-9ADF-D95CAAAF81C8}" destId="{3E5C0A3D-7CAE-4EEC-AEEB-D474A919245E}" srcOrd="14" destOrd="0" parTransId="{32223767-62D2-446F-9DE4-3A49EC77EE03}" sibTransId="{AC2ADDBD-B25A-4147-9869-B701568DE5EC}"/>
    <dgm:cxn modelId="{C1316C7C-1EEC-4339-AF8E-34B26955263F}" type="presOf" srcId="{1D9FC025-1E6C-4222-BC64-9179F0AA2EB7}" destId="{9EEA6381-5036-433B-8952-E5A592021CA2}" srcOrd="0" destOrd="0" presId="urn:microsoft.com/office/officeart/2005/8/layout/hierarchy4"/>
    <dgm:cxn modelId="{4EFDE716-84F1-405A-90FD-E80F1B86CD25}" type="presOf" srcId="{1A45ED5A-C37E-4848-8B37-1BD715801ED1}" destId="{0312C5BC-A03D-4651-B2E9-DA6D0FE4A3C1}" srcOrd="0" destOrd="0" presId="urn:microsoft.com/office/officeart/2005/8/layout/hierarchy4"/>
    <dgm:cxn modelId="{6F31D12D-5EE3-4B06-96E8-84E2208F8EED}" type="presOf" srcId="{18722CAA-CD1D-465E-87CE-74A95A335F80}" destId="{B8E542A7-D4A3-4AD8-9A5B-37B095D516AC}" srcOrd="0" destOrd="0" presId="urn:microsoft.com/office/officeart/2005/8/layout/hierarchy4"/>
    <dgm:cxn modelId="{C4BD0359-3651-46C7-8682-47F610CEE2AF}" type="presOf" srcId="{2A59CD85-458E-49D4-9ADF-D95CAAAF81C8}" destId="{C55AC12B-0CD1-4BF4-9381-43DE229D9EE8}" srcOrd="0" destOrd="0" presId="urn:microsoft.com/office/officeart/2005/8/layout/hierarchy4"/>
    <dgm:cxn modelId="{D8C47291-C324-4FDF-B001-4AF075B92A92}" srcId="{CBD617BF-5B0F-44E8-8D5D-86AE9D05B5AA}" destId="{A2864230-E369-45B2-841F-E8EDBF94FD90}" srcOrd="16" destOrd="0" parTransId="{268D9773-44DD-4D11-9478-55B267D98F18}" sibTransId="{A1A2BE9E-7F45-4178-83E8-BCDFA6AD1772}"/>
    <dgm:cxn modelId="{D41BC54D-E1AA-416B-802A-57C0BAC49084}" srcId="{70803910-308B-4499-940E-7A989F55B242}" destId="{C013493E-98E2-4B2D-BEC3-9375FE3A3200}" srcOrd="1" destOrd="0" parTransId="{AEEF1A03-A151-431B-9584-1594D1460427}" sibTransId="{E3AA5145-B1F4-4C83-B947-79FFD2218C1C}"/>
    <dgm:cxn modelId="{9B171D20-629E-46CF-88D6-500B3A40E674}" srcId="{B79205C9-88CB-4CD3-AF54-F7DF0D10BABF}" destId="{E5A5A145-DEAC-43AC-A692-E937AE7A41BE}" srcOrd="0" destOrd="0" parTransId="{3537E978-F6B9-47D3-B6F2-814A28DE770D}" sibTransId="{284B04FE-9E2C-42C1-8DDA-A29295B22AF1}"/>
    <dgm:cxn modelId="{79AA8A2D-7F18-4B5A-891A-0B4CAE4F45A9}" srcId="{2A59CD85-458E-49D4-9ADF-D95CAAAF81C8}" destId="{6CB2108B-431B-4263-B8DB-70FA5449DA72}" srcOrd="11" destOrd="0" parTransId="{C21BE556-9430-40B9-9699-91F957C8D384}" sibTransId="{BA91E286-8E58-4502-859A-03A18A848D8A}"/>
    <dgm:cxn modelId="{BB4016F0-697C-4A22-B5ED-96AD44C180C5}" srcId="{2A59CD85-458E-49D4-9ADF-D95CAAAF81C8}" destId="{E226EA3E-5102-4521-A24C-CB6C2C44DB38}" srcOrd="10" destOrd="0" parTransId="{7EAB8CEC-B84C-4DE9-9DE2-8A0EAE3E502C}" sibTransId="{5114796E-4FF7-49EF-8211-C30DBAB34C6C}"/>
    <dgm:cxn modelId="{763D4888-3503-4D5A-8D1C-140D6FCE1694}" srcId="{2A59CD85-458E-49D4-9ADF-D95CAAAF81C8}" destId="{72A2DB37-7175-47CD-BC01-118D5600554B}" srcOrd="23" destOrd="0" parTransId="{6916AC13-A94E-4098-AA97-107A0685EA79}" sibTransId="{153EA82E-3FBC-4876-B492-3113C35F7C85}"/>
    <dgm:cxn modelId="{BF3F5F69-AEA3-4E0A-8ED9-9C997EC16D82}" type="presOf" srcId="{6CB2108B-431B-4263-B8DB-70FA5449DA72}" destId="{F3462B34-FF24-4172-91C1-2E0B070780EF}" srcOrd="0" destOrd="0" presId="urn:microsoft.com/office/officeart/2005/8/layout/hierarchy4"/>
    <dgm:cxn modelId="{D138981D-672E-434B-BC23-647FC97D8DC3}" type="presOf" srcId="{3E5C0A3D-7CAE-4EEC-AEEB-D474A919245E}" destId="{5E00F13C-3E1F-476C-8759-D090A25C8392}" srcOrd="0" destOrd="0" presId="urn:microsoft.com/office/officeart/2005/8/layout/hierarchy4"/>
    <dgm:cxn modelId="{DAD01BBC-F5CD-4183-8FF6-E317C3A990D9}" srcId="{CBD617BF-5B0F-44E8-8D5D-86AE9D05B5AA}" destId="{556A9ECF-4736-4089-931B-49850BA7C3CA}" srcOrd="1" destOrd="0" parTransId="{AFC92844-9100-40DC-8688-2120B7C2B9BE}" sibTransId="{7A111E2E-7ED1-4FD3-8601-90ADCF143A1C}"/>
    <dgm:cxn modelId="{BB2D13B7-6C62-4C29-ACB8-9D83CCA90EDF}" type="presOf" srcId="{CD8A2855-5601-45A0-9B93-C7919D7BFCBD}" destId="{99E93896-50C5-414F-90C5-CB46261E8052}" srcOrd="0" destOrd="0" presId="urn:microsoft.com/office/officeart/2005/8/layout/hierarchy4"/>
    <dgm:cxn modelId="{4A71E84F-C128-4F8B-8464-C8BE3584E8B7}" srcId="{2A59CD85-458E-49D4-9ADF-D95CAAAF81C8}" destId="{2DB36196-5045-4FF2-A7B8-91920A383148}" srcOrd="9" destOrd="0" parTransId="{609EACCF-11E8-4DCA-B459-76E26E401363}" sibTransId="{CA5540A7-C468-490A-B908-B74FAD8C7634}"/>
    <dgm:cxn modelId="{8028D790-8DDA-439D-AB5B-F5152CB9F625}" type="presOf" srcId="{CBD617BF-5B0F-44E8-8D5D-86AE9D05B5AA}" destId="{9E8A0697-F9F0-4264-AC3A-FA37DF543CBD}" srcOrd="0" destOrd="0" presId="urn:microsoft.com/office/officeart/2005/8/layout/hierarchy4"/>
    <dgm:cxn modelId="{CC4013D8-51DC-4D00-8BFB-D4BB2CCA307D}" type="presOf" srcId="{B74E292A-CC26-4C91-82A9-1F0A90EF2088}" destId="{CB40655B-3A78-446B-81DC-752E71EBF0AD}" srcOrd="0" destOrd="0" presId="urn:microsoft.com/office/officeart/2005/8/layout/hierarchy4"/>
    <dgm:cxn modelId="{33B15778-D1C5-40BA-8942-070C40C36FF2}" type="presOf" srcId="{6E377333-AE95-4192-89FE-4CA0CB6B1E7A}" destId="{1B8731FA-0D0A-4796-AAEF-97EDAD5E2921}" srcOrd="0" destOrd="0" presId="urn:microsoft.com/office/officeart/2005/8/layout/hierarchy4"/>
    <dgm:cxn modelId="{222BBBBE-6A98-4DFC-AFCF-BACE2B6E4FBC}" srcId="{CBD617BF-5B0F-44E8-8D5D-86AE9D05B5AA}" destId="{1A45ED5A-C37E-4848-8B37-1BD715801ED1}" srcOrd="24" destOrd="0" parTransId="{DD5B2D5C-A53B-4C56-8A2A-F600B870194A}" sibTransId="{ED1FCB71-CFFC-4DD0-9E8A-84AD906EA88E}"/>
    <dgm:cxn modelId="{F97AF81C-EEB1-4C1E-A0FD-955175993E8F}" type="presOf" srcId="{E5A5A145-DEAC-43AC-A692-E937AE7A41BE}" destId="{05762FCE-10A1-4AD7-AE14-FD2A404DDF2B}" srcOrd="0" destOrd="0" presId="urn:microsoft.com/office/officeart/2005/8/layout/hierarchy4"/>
    <dgm:cxn modelId="{AA54A104-B7A2-49F1-9066-FA26FB37A2E8}" srcId="{CBD617BF-5B0F-44E8-8D5D-86AE9D05B5AA}" destId="{1F94D81B-9139-4C7D-8A25-C6E46482E30F}" srcOrd="8" destOrd="0" parTransId="{5B1347DB-0255-43F7-B256-3C4FC33FEFF3}" sibTransId="{1F3CC8A2-FC03-4D00-833F-9432B9F26FEE}"/>
    <dgm:cxn modelId="{FA48B9C7-B83F-406E-B212-30B62D188B30}" srcId="{CBD617BF-5B0F-44E8-8D5D-86AE9D05B5AA}" destId="{5F8757A5-463E-4B88-97EC-DB3CBA442D9E}" srcOrd="26" destOrd="0" parTransId="{A8BC186A-4DC1-4742-82CB-2DE1D2A32FF4}" sibTransId="{2B2E4D0C-9AA4-4F95-BCFF-C47A3679D758}"/>
    <dgm:cxn modelId="{13787BEC-F11C-4557-9A6E-396E93491C8C}" type="presOf" srcId="{1F94D81B-9139-4C7D-8A25-C6E46482E30F}" destId="{49BA51C3-9D30-4100-8F31-B6B14D1A800A}" srcOrd="0" destOrd="0" presId="urn:microsoft.com/office/officeart/2005/8/layout/hierarchy4"/>
    <dgm:cxn modelId="{9ADC4364-8D9D-4ADA-A2A5-1DEEDC96BA3E}" srcId="{CBD617BF-5B0F-44E8-8D5D-86AE9D05B5AA}" destId="{9A48FB60-8B1C-4DF6-A844-47408D5A166C}" srcOrd="6" destOrd="0" parTransId="{245E4309-DBB0-48F6-894A-418D80DF2C91}" sibTransId="{6C0656F4-2284-4DC9-ACDD-F1BDCBE6F919}"/>
    <dgm:cxn modelId="{D2DD70DA-C10F-47CB-9A73-970F9A0E3312}" srcId="{2A59CD85-458E-49D4-9ADF-D95CAAAF81C8}" destId="{B1D89FBB-354E-43DC-8BD2-C3AAEDAF58DA}" srcOrd="3" destOrd="0" parTransId="{2E9D3826-AF6D-43F9-91E9-6F1D802707B9}" sibTransId="{8FCC7F70-1D75-4986-B561-54909FE8EBEE}"/>
    <dgm:cxn modelId="{CAD4ACF0-4085-4CA9-B436-BD9C027F7157}" type="presOf" srcId="{A740C59B-5275-452E-A17B-4F65422D4714}" destId="{300CF3CC-CDD8-4957-8CBF-61F332586F7B}" srcOrd="0" destOrd="0" presId="urn:microsoft.com/office/officeart/2005/8/layout/hierarchy4"/>
    <dgm:cxn modelId="{6A4EECFF-872F-442F-A854-52A897AFC1A6}" type="presOf" srcId="{41102D3E-3CD6-4D25-9DAB-8904E5DA574A}" destId="{60A889B8-7D30-4152-9152-F7FCD8D338BC}" srcOrd="0" destOrd="0" presId="urn:microsoft.com/office/officeart/2005/8/layout/hierarchy4"/>
    <dgm:cxn modelId="{4EFE1FDC-C5EF-4365-B971-FB685E410735}" srcId="{CBD617BF-5B0F-44E8-8D5D-86AE9D05B5AA}" destId="{F7CB1295-B28E-435A-802B-E35289FFD3F1}" srcOrd="11" destOrd="0" parTransId="{0644EB6D-7F2D-4FBD-AF9B-52D113919F3F}" sibTransId="{79B9C237-D330-469E-80A7-57782AA31FE5}"/>
    <dgm:cxn modelId="{D6F1A1AD-458B-4961-A717-E004B15DD45D}" type="presOf" srcId="{46B86AE4-E6A9-472A-80F2-86F7350348BA}" destId="{55108962-F779-40E9-A22C-763D4069C424}" srcOrd="0" destOrd="0" presId="urn:microsoft.com/office/officeart/2005/8/layout/hierarchy4"/>
    <dgm:cxn modelId="{C08B5302-C461-481C-A20B-6BE7843040E5}" type="presOf" srcId="{BD7C8486-9791-42A7-9BE2-94C8AA5C5D8F}" destId="{9D132697-72A0-4576-A6CD-3FADA3569E4E}" srcOrd="0" destOrd="0" presId="urn:microsoft.com/office/officeart/2005/8/layout/hierarchy4"/>
    <dgm:cxn modelId="{2FB37534-542E-471A-85CE-874DEE3FC528}" type="presOf" srcId="{E2E3B856-9B90-4BA8-832C-D568F5F9988D}" destId="{BC30F1AC-DEE0-424F-B63E-6AFEE0DBE781}" srcOrd="0" destOrd="0" presId="urn:microsoft.com/office/officeart/2005/8/layout/hierarchy4"/>
    <dgm:cxn modelId="{56FBDBF6-2E75-4753-8A31-EF0A8F8FCD7B}" type="presOf" srcId="{4D270442-3445-4A52-A0F8-BD7165E237CF}" destId="{8E083001-C032-4940-BBB7-4639385EAAB9}" srcOrd="0" destOrd="0" presId="urn:microsoft.com/office/officeart/2005/8/layout/hierarchy4"/>
    <dgm:cxn modelId="{876F6D59-8EBF-4501-84E7-B5E439C361EF}" type="presOf" srcId="{FFBF19EB-AD26-4AE4-8646-7FC634809800}" destId="{F8AC719F-CAF3-491D-A1F9-4D5765FED417}" srcOrd="0" destOrd="0" presId="urn:microsoft.com/office/officeart/2005/8/layout/hierarchy4"/>
    <dgm:cxn modelId="{E95F22F2-8B52-46D4-9D7C-0D2D09F96249}" type="presOf" srcId="{8C3D93C8-DB72-48D0-8097-8974E9CC3FE0}" destId="{8835036C-3951-418C-AD84-34BFCDDB87E1}" srcOrd="0" destOrd="0" presId="urn:microsoft.com/office/officeart/2005/8/layout/hierarchy4"/>
    <dgm:cxn modelId="{54412823-3EA0-4895-B7D0-C447D6B54D62}" type="presOf" srcId="{D0D4AE6B-9837-42A2-8E7B-D459278A9B98}" destId="{8DFEF4C6-66E1-457A-916F-64179C4E5A9B}" srcOrd="0" destOrd="0" presId="urn:microsoft.com/office/officeart/2005/8/layout/hierarchy4"/>
    <dgm:cxn modelId="{2A87815A-21CD-40A6-8BC0-038184BE2002}" type="presOf" srcId="{B785808B-5E4C-435D-A12C-B53A9F0772A8}" destId="{B417144F-D885-4962-80C5-215F38407005}" srcOrd="0" destOrd="0" presId="urn:microsoft.com/office/officeart/2005/8/layout/hierarchy4"/>
    <dgm:cxn modelId="{889FEEAE-8D34-41B9-B66B-C43BD6F077B8}" type="presOf" srcId="{E7EB3BC9-39E5-4B58-8BC9-2B4A2A2A1E80}" destId="{D1EF3942-842E-42C7-8026-E3C76461607B}" srcOrd="0" destOrd="0" presId="urn:microsoft.com/office/officeart/2005/8/layout/hierarchy4"/>
    <dgm:cxn modelId="{B6262898-44E4-4B85-A113-311974A5EE8D}" type="presOf" srcId="{DBDB9F9F-E999-458A-81B3-88BF59A6B2CD}" destId="{1E52C614-1246-4A76-95E3-A2B48CD86314}" srcOrd="0" destOrd="0" presId="urn:microsoft.com/office/officeart/2005/8/layout/hierarchy4"/>
    <dgm:cxn modelId="{FAB461B6-34A2-426D-B1AD-E36A9F104B0E}" srcId="{CBD617BF-5B0F-44E8-8D5D-86AE9D05B5AA}" destId="{C22E2E36-6DC9-478C-AD5F-377674B6197C}" srcOrd="17" destOrd="0" parTransId="{247EC92A-7037-4F4D-B37E-DFD71A1F8102}" sibTransId="{BA88CD6D-6C28-482C-9695-F0BBABDE9B9D}"/>
    <dgm:cxn modelId="{A4169612-DE3A-48B6-923E-DA00CAB0278C}" srcId="{2A59CD85-458E-49D4-9ADF-D95CAAAF81C8}" destId="{DE7967FF-F145-449D-98A6-64158A2381B4}" srcOrd="15" destOrd="0" parTransId="{CB390495-FED3-414C-8B1A-04F909CA9E9B}" sibTransId="{215C0B3A-D1E7-4213-975F-A027D3D7FB6F}"/>
    <dgm:cxn modelId="{CBE4DCD1-4F46-43F7-AF93-316EDA42102F}" type="presOf" srcId="{B9D76A61-0BDC-4C7B-B330-651B48689A8E}" destId="{FDF48581-FF8C-4786-8361-11578A320553}" srcOrd="0" destOrd="0" presId="urn:microsoft.com/office/officeart/2005/8/layout/hierarchy4"/>
    <dgm:cxn modelId="{0CCDD12E-71BD-44C8-AF87-C7BEEA0A34C8}" srcId="{F302CB54-ADC2-433E-890C-78FCF794313A}" destId="{46B86AE4-E6A9-472A-80F2-86F7350348BA}" srcOrd="5" destOrd="0" parTransId="{11F0CCD8-4A37-4E07-9230-84E891F7134A}" sibTransId="{76A5C397-ED9C-4D02-AD9A-D1ED8892AA6F}"/>
    <dgm:cxn modelId="{43C39174-5BFD-49C3-973B-1C7B1C4B17C4}" type="presOf" srcId="{B6A8E937-0DD2-4105-8D62-061DD73BD8C7}" destId="{6DB7A01E-0D13-40A6-9A12-6510D1C6BE60}" srcOrd="0" destOrd="0" presId="urn:microsoft.com/office/officeart/2005/8/layout/hierarchy4"/>
    <dgm:cxn modelId="{25F7D04E-F1CC-41AA-994E-5B9C41B0D68D}" type="presOf" srcId="{99517A22-4718-4F66-9A55-934AD0B68D90}" destId="{7659B58F-472D-49E2-9DC7-E64F55706520}" srcOrd="0" destOrd="0" presId="urn:microsoft.com/office/officeart/2005/8/layout/hierarchy4"/>
    <dgm:cxn modelId="{B6D417C3-9F4F-4AFE-8935-55058C6B3979}" srcId="{CBD617BF-5B0F-44E8-8D5D-86AE9D05B5AA}" destId="{5EE9F4C9-2599-49B6-8ECD-0BB37D2C3F87}" srcOrd="14" destOrd="0" parTransId="{069A03DC-A021-4E97-9E2B-A6FA256ED38A}" sibTransId="{17806EAE-C4F4-467A-B820-8C1CA2EBD8A0}"/>
    <dgm:cxn modelId="{AB9C7810-BF9A-4F35-A330-5FA2AB7C0D96}" type="presOf" srcId="{F97AE781-5E02-4F6A-A5A2-4BED3F93526F}" destId="{720B06E0-9EA7-47F7-98E8-655F7F53DCF4}" srcOrd="0" destOrd="0" presId="urn:microsoft.com/office/officeart/2005/8/layout/hierarchy4"/>
    <dgm:cxn modelId="{4EAA0C14-93FC-4B5F-9421-215AA7DFA863}" srcId="{CBD617BF-5B0F-44E8-8D5D-86AE9D05B5AA}" destId="{0C23D059-1E68-4F6A-96A1-26F7B8211E04}" srcOrd="2" destOrd="0" parTransId="{ED58BE1A-FBEF-4AB5-B62E-8B1B78336DF2}" sibTransId="{044A91DE-01DA-407B-A821-A47F76523ED9}"/>
    <dgm:cxn modelId="{8640B3CC-9301-43E1-A774-54B8945C6D0C}" srcId="{2A59CD85-458E-49D4-9ADF-D95CAAAF81C8}" destId="{DC77AB2F-5AA5-4501-8AD8-34EA89473011}" srcOrd="13" destOrd="0" parTransId="{009863F8-9AF0-49BF-82CA-5AAEA9CEC438}" sibTransId="{6EC287D7-EE10-43A1-B969-4FFBF25CD804}"/>
    <dgm:cxn modelId="{8095639E-204D-4E5F-AA0C-19AD81F5E123}" srcId="{2A59CD85-458E-49D4-9ADF-D95CAAAF81C8}" destId="{A513F00B-9596-4CA9-8DBE-9691B926C9B0}" srcOrd="25" destOrd="0" parTransId="{55E30525-45C3-40DB-8BF9-01901D97DEAC}" sibTransId="{34679CB8-F16D-4E1C-9F0D-DC0A54A38ADD}"/>
    <dgm:cxn modelId="{9217B79E-328C-403C-B957-EE37C6B76EA3}" type="presOf" srcId="{DD9489E3-89A0-4881-BC91-435FD3509360}" destId="{E91E3A8B-A820-4DED-B5BD-AE0A3542B640}" srcOrd="0" destOrd="0" presId="urn:microsoft.com/office/officeart/2005/8/layout/hierarchy4"/>
    <dgm:cxn modelId="{E0E0DD77-C833-49C5-A7C8-29F3785ABB16}" srcId="{CBD617BF-5B0F-44E8-8D5D-86AE9D05B5AA}" destId="{12FA561E-BEFF-41C5-8E21-C497F342100B}" srcOrd="4" destOrd="0" parTransId="{DAB2D16F-DBA4-4DE1-8A8E-408A4F3E7A8C}" sibTransId="{C39AB9AE-2070-478C-9916-998D7688669F}"/>
    <dgm:cxn modelId="{310B3FBD-0C32-408A-AB99-36D43A307D7D}" srcId="{CBD617BF-5B0F-44E8-8D5D-86AE9D05B5AA}" destId="{93B9F80F-01B9-433A-8A06-2917E6BFD2D8}" srcOrd="18" destOrd="0" parTransId="{35A9A5C5-E672-4A90-9C6E-C9B13CB3C917}" sibTransId="{CEE0AD01-6887-441C-80E9-B3214FFED5E6}"/>
    <dgm:cxn modelId="{2E413ADD-BB06-499E-8216-5836BE63E517}" type="presOf" srcId="{03EFEE35-ADD7-47D7-9A9F-16D5B9BDCBFB}" destId="{19962120-483D-4E36-A2FD-EC5110E6A6D9}" srcOrd="0" destOrd="0" presId="urn:microsoft.com/office/officeart/2005/8/layout/hierarchy4"/>
    <dgm:cxn modelId="{4DD4876C-2BF0-4AF4-8F5A-EB8A8D15EB1D}" type="presOf" srcId="{F1804E83-ABB7-4EDA-AAD0-21C5EECE2FD5}" destId="{E9A72AB3-AEC9-40AC-B626-3B45EDD407B3}" srcOrd="0" destOrd="0" presId="urn:microsoft.com/office/officeart/2005/8/layout/hierarchy4"/>
    <dgm:cxn modelId="{20AF2B33-8A2F-485E-AB28-1A6EB99213A6}" srcId="{A740C59B-5275-452E-A17B-4F65422D4714}" destId="{EEFFF4F2-ED76-4B46-8B07-1EF5D5831B8F}" srcOrd="5" destOrd="0" parTransId="{CFBD8608-E7CB-44DB-AC83-61E18A59E7BF}" sibTransId="{2D1C3643-D47C-4B19-BD90-8263442DE2A1}"/>
    <dgm:cxn modelId="{B61C7DDF-D3F9-48B6-8B5D-C5E2955FA2E3}" type="presOf" srcId="{AF7838D4-6E63-4E0B-88DB-316A20E3CBE9}" destId="{EA98DA56-01FE-46F1-BA8C-DEF2B5550464}" srcOrd="0" destOrd="0" presId="urn:microsoft.com/office/officeart/2005/8/layout/hierarchy4"/>
    <dgm:cxn modelId="{7092DD01-9F39-4BDB-A7D5-563E74DA29C8}" type="presOf" srcId="{191B23CF-7DD2-4EFA-B08B-2250979F1293}" destId="{31EB587D-09D1-42F6-8FA5-E1741080F3E3}" srcOrd="0" destOrd="0" presId="urn:microsoft.com/office/officeart/2005/8/layout/hierarchy4"/>
    <dgm:cxn modelId="{56CB52F2-8220-4E9F-AD33-DD30D4DAB613}" srcId="{A740C59B-5275-452E-A17B-4F65422D4714}" destId="{BD7C8486-9791-42A7-9BE2-94C8AA5C5D8F}" srcOrd="11" destOrd="0" parTransId="{1FCF391C-AE56-4C19-81DA-049B1D21BE7E}" sibTransId="{60A9041E-E6A1-4A53-9429-25F784793F4F}"/>
    <dgm:cxn modelId="{8B43DEA0-6A8F-4DDE-9C98-9A107F0F03F9}" srcId="{2A59CD85-458E-49D4-9ADF-D95CAAAF81C8}" destId="{8CEB72ED-CD58-4818-9E18-1A7F39C30851}" srcOrd="21" destOrd="0" parTransId="{FCE36E33-FC4D-4063-83F7-F3C95977DAF4}" sibTransId="{BEE3F568-8E43-4681-A712-8A900700ABB5}"/>
    <dgm:cxn modelId="{731A567A-52A1-4E59-9E02-FF83D8AA361E}" type="presOf" srcId="{70803910-308B-4499-940E-7A989F55B242}" destId="{5D638F10-CB4F-46DF-B3D3-1696F0B7D3D2}" srcOrd="0" destOrd="0" presId="urn:microsoft.com/office/officeart/2005/8/layout/hierarchy4"/>
    <dgm:cxn modelId="{F0A3C4F4-4CBD-45D7-84C0-20E62DE4D73F}" type="presOf" srcId="{094ABEE8-62AE-4F18-B59F-0D8D215874A1}" destId="{D8D2ED38-F748-4289-8E77-4DDF823BBBBC}" srcOrd="0" destOrd="0" presId="urn:microsoft.com/office/officeart/2005/8/layout/hierarchy4"/>
    <dgm:cxn modelId="{A5CE9E8A-099F-4679-B9B6-72E5906491DB}" type="presOf" srcId="{F7CB1295-B28E-435A-802B-E35289FFD3F1}" destId="{3D71B88A-A5D7-4A20-BDFB-2825F272DFB1}" srcOrd="0" destOrd="0" presId="urn:microsoft.com/office/officeart/2005/8/layout/hierarchy4"/>
    <dgm:cxn modelId="{4AC0DFA0-0FA8-4864-BFA8-3B29E829F91F}" type="presOf" srcId="{29D0C570-B90B-434C-BC13-8F2DA69FFE97}" destId="{EFA85F0F-A555-42DB-B683-6C7318384ED3}" srcOrd="0" destOrd="0" presId="urn:microsoft.com/office/officeart/2005/8/layout/hierarchy4"/>
    <dgm:cxn modelId="{EB0B9E8C-2307-4D4D-BCE7-EC91FE495858}" type="presOf" srcId="{C115DB15-8993-44F2-B09A-AC78E5B17793}" destId="{87B1145D-0AF4-4271-A5D9-C6D439DE7279}" srcOrd="0" destOrd="0" presId="urn:microsoft.com/office/officeart/2005/8/layout/hierarchy4"/>
    <dgm:cxn modelId="{5C0ADB36-9154-49B6-8CA1-CB6B5C721233}" srcId="{CBD617BF-5B0F-44E8-8D5D-86AE9D05B5AA}" destId="{BED6532E-8FC1-408A-B694-E83E77FB3BEB}" srcOrd="23" destOrd="0" parTransId="{F707C646-7631-40D7-AEF3-59308FEC3DB4}" sibTransId="{22554FAD-D0EA-44E5-919E-E51960214DFC}"/>
    <dgm:cxn modelId="{A34C7E4A-5087-4B5F-A998-634CC69EF2EE}" type="presOf" srcId="{C0E1F3A0-2007-41F8-902D-FB88A77A945B}" destId="{5A45FCE3-666C-4E83-A602-3DA331060D34}" srcOrd="0" destOrd="0" presId="urn:microsoft.com/office/officeart/2005/8/layout/hierarchy4"/>
    <dgm:cxn modelId="{2AF36D67-2143-4777-B6C6-F27B5E2BEF30}" type="presOf" srcId="{F302CB54-ADC2-433E-890C-78FCF794313A}" destId="{7525039D-75EC-4B94-990A-03D130D61B9F}" srcOrd="0" destOrd="0" presId="urn:microsoft.com/office/officeart/2005/8/layout/hierarchy4"/>
    <dgm:cxn modelId="{2849BA4C-FBE2-44F3-87B4-98C626653D28}" srcId="{A740C59B-5275-452E-A17B-4F65422D4714}" destId="{F1804E83-ABB7-4EDA-AAD0-21C5EECE2FD5}" srcOrd="8" destOrd="0" parTransId="{D946D0BF-71C3-4B24-87D9-9930F249EE0D}" sibTransId="{9E559515-5831-4857-AA04-86866A5CB42B}"/>
    <dgm:cxn modelId="{EF0F9D88-A537-4F73-A058-BC65BCDD969C}" srcId="{CBD617BF-5B0F-44E8-8D5D-86AE9D05B5AA}" destId="{B6A8E937-0DD2-4105-8D62-061DD73BD8C7}" srcOrd="12" destOrd="0" parTransId="{340CEDAD-1EBF-4204-A852-7D5C91CF1EB4}" sibTransId="{76ABE6DB-C970-4D7A-BDFC-125627B38830}"/>
    <dgm:cxn modelId="{CEBD9979-1ADB-44C9-AD54-A40D0170CFC5}" srcId="{2A59CD85-458E-49D4-9ADF-D95CAAAF81C8}" destId="{B785808B-5E4C-435D-A12C-B53A9F0772A8}" srcOrd="24" destOrd="0" parTransId="{724A48AC-200D-40A5-8151-75A3B039CD4E}" sibTransId="{781B7B71-577D-4CC3-9A5F-4A981C5B1731}"/>
    <dgm:cxn modelId="{13476B70-E13D-449D-B9C6-E2A404356F65}" srcId="{A740C59B-5275-452E-A17B-4F65422D4714}" destId="{BD18610D-BA4A-4FE7-B028-B84EA2CC8145}" srcOrd="1" destOrd="0" parTransId="{AA19B2BE-3DDD-4843-9A8C-F592BC4CAB63}" sibTransId="{4781CF56-87DD-43F8-B470-60654A67F141}"/>
    <dgm:cxn modelId="{AD3FF40B-774A-4532-A914-05A85F57D04A}" srcId="{F302CB54-ADC2-433E-890C-78FCF794313A}" destId="{B74E292A-CC26-4C91-82A9-1F0A90EF2088}" srcOrd="2" destOrd="0" parTransId="{146E6E90-982C-4E62-9DC5-C24E0719E6AA}" sibTransId="{B5FB46DC-CAF2-46FF-BD4B-87F0390BE185}"/>
    <dgm:cxn modelId="{20D9169C-2FF4-4C26-A70E-EADE0A76C1C5}" srcId="{CB962011-A01D-4831-BDE8-98CDA5AAEF0D}" destId="{2A59CD85-458E-49D4-9ADF-D95CAAAF81C8}" srcOrd="1" destOrd="0" parTransId="{BABFA7C0-2255-44AF-B3D7-0BDD238A7C3B}" sibTransId="{E0FF60A9-B53D-4E45-B340-D613B834205A}"/>
    <dgm:cxn modelId="{588497C8-C27F-4584-93D6-EF27C65AA235}" srcId="{A740C59B-5275-452E-A17B-4F65422D4714}" destId="{DBDB9F9F-E999-458A-81B3-88BF59A6B2CD}" srcOrd="10" destOrd="0" parTransId="{7CFA7588-566E-4387-8A0A-85DD0E99C0DE}" sibTransId="{9310C790-811D-4493-B8E1-C7968EB4DC63}"/>
    <dgm:cxn modelId="{FFBEB95B-C646-4135-8767-49A53FD4D3B2}" type="presOf" srcId="{72A2DB37-7175-47CD-BC01-118D5600554B}" destId="{9A6C5FE0-4D4B-452C-A8B5-F1E8995AC4EC}" srcOrd="0" destOrd="0" presId="urn:microsoft.com/office/officeart/2005/8/layout/hierarchy4"/>
    <dgm:cxn modelId="{50FDA2F7-4EC5-45B8-BC43-D89D17C928F1}" srcId="{A740C59B-5275-452E-A17B-4F65422D4714}" destId="{E2E3B856-9B90-4BA8-832C-D568F5F9988D}" srcOrd="9" destOrd="0" parTransId="{ECA78497-1D2D-47BF-AA9D-53FAA2D3BE5B}" sibTransId="{67BCF5D8-3ABA-4C1B-A4A4-840BDF896745}"/>
    <dgm:cxn modelId="{CFF4FD3A-76EA-458D-94B3-948251F8DB4A}" srcId="{2A59CD85-458E-49D4-9ADF-D95CAAAF81C8}" destId="{E7EB3BC9-39E5-4B58-8BC9-2B4A2A2A1E80}" srcOrd="18" destOrd="0" parTransId="{290DE1B2-E1C6-42B2-94F6-B4E3A5C78EBE}" sibTransId="{1D5FDC79-207F-45C8-8B09-33E09BDE7BA2}"/>
    <dgm:cxn modelId="{FEDFC1D2-58B1-4998-8EA1-DD2D422EEB19}" srcId="{2A59CD85-458E-49D4-9ADF-D95CAAAF81C8}" destId="{C71563D8-11EC-4FDC-9107-CA24E7C09704}" srcOrd="27" destOrd="0" parTransId="{02B261DD-3B3D-45BD-B88A-5CF8883BB797}" sibTransId="{ED44327B-6639-4E0A-BE72-3E76E8B2C01A}"/>
    <dgm:cxn modelId="{FFBF4D44-41E1-4C68-A9A6-5DF6B708ABF9}" srcId="{A740C59B-5275-452E-A17B-4F65422D4714}" destId="{AF7838D4-6E63-4E0B-88DB-316A20E3CBE9}" srcOrd="2" destOrd="0" parTransId="{32B4AA05-E52D-48BF-92E7-849C07005579}" sibTransId="{A375B04A-1DD3-445E-BF78-F5AA8D6A9CB5}"/>
    <dgm:cxn modelId="{9B0EE819-E054-48FF-ACD0-AA3E8A70A2A9}" srcId="{CBD617BF-5B0F-44E8-8D5D-86AE9D05B5AA}" destId="{B86604B5-DEAA-4A3D-96A5-43D6B62C4E86}" srcOrd="25" destOrd="0" parTransId="{AE9C5D8C-31BA-43C1-B99A-09AB403CE382}" sibTransId="{5A79C451-F6DF-40D3-AC79-35BE7701D19C}"/>
    <dgm:cxn modelId="{5EF2AD82-929A-491D-9B63-50767169C352}" srcId="{2A59CD85-458E-49D4-9ADF-D95CAAAF81C8}" destId="{A4A80994-28F9-4EE8-89FD-45B63E089CC3}" srcOrd="26" destOrd="0" parTransId="{0ABAC972-6257-4C1C-9C91-0B68A5CF14F0}" sibTransId="{1B4BC288-7DF2-4B2F-9296-5E38C5F8398C}"/>
    <dgm:cxn modelId="{58E2426F-B0BE-49B3-9A52-40805E149684}" srcId="{2A59CD85-458E-49D4-9ADF-D95CAAAF81C8}" destId="{15858814-A724-442E-A125-A80D28948050}" srcOrd="6" destOrd="0" parTransId="{542FC3AD-5D2D-4E2C-AFEB-BCFD38A54984}" sibTransId="{BC6DB74A-6D33-4097-8BCF-E0A2F605489E}"/>
    <dgm:cxn modelId="{003327C8-B7DD-4D56-BE6D-98D5A54F1107}" srcId="{F302CB54-ADC2-433E-890C-78FCF794313A}" destId="{824F47FA-C059-45CA-8100-E9A9E798682A}" srcOrd="1" destOrd="0" parTransId="{7A29D4EE-BFEE-4119-A2F6-1852DC698B19}" sibTransId="{2D658AAE-B6B8-4B44-B046-75EFFA7E83D0}"/>
    <dgm:cxn modelId="{2645EC5B-BB86-4686-B47D-72D8BE573B90}" type="presOf" srcId="{17E2BEE8-9023-4AAC-AD05-4AC0C3BE7EB6}" destId="{B7EC48C7-F961-4987-A7DF-CC315C44A814}" srcOrd="0" destOrd="0" presId="urn:microsoft.com/office/officeart/2005/8/layout/hierarchy4"/>
    <dgm:cxn modelId="{4F82D635-0D1D-4DFC-9633-8EC8207B2628}" type="presOf" srcId="{CB67C5BD-2EC7-451A-845C-CECDCA14A61B}" destId="{DD170533-D0CE-402B-946C-BC803D35F61B}" srcOrd="0" destOrd="0" presId="urn:microsoft.com/office/officeart/2005/8/layout/hierarchy4"/>
    <dgm:cxn modelId="{75F86349-FB4A-4540-A515-643774F6E79A}" type="presOf" srcId="{EA2853BC-CCAE-4602-8C2E-FDA8966FF6F8}" destId="{E9898476-B872-4E96-8E6B-4639DC1E1EAF}" srcOrd="0" destOrd="0" presId="urn:microsoft.com/office/officeart/2005/8/layout/hierarchy4"/>
    <dgm:cxn modelId="{4EF21D93-CA84-4CAC-8C24-1F051E11B68E}" type="presOf" srcId="{7932597D-7F34-4283-8CA5-B4E22EFABD74}" destId="{AFAC0F0D-098F-4D27-93F0-D66465E8FF0D}" srcOrd="0" destOrd="0" presId="urn:microsoft.com/office/officeart/2005/8/layout/hierarchy4"/>
    <dgm:cxn modelId="{97C46255-2DBB-41CE-A37A-9471EDDD99AC}" srcId="{F302CB54-ADC2-433E-890C-78FCF794313A}" destId="{29D0C570-B90B-434C-BC13-8F2DA69FFE97}" srcOrd="7" destOrd="0" parTransId="{7354B081-B85D-4407-B0E2-6F459FE039A5}" sibTransId="{3E563001-E960-422A-9243-6A4F0932EF15}"/>
    <dgm:cxn modelId="{D7E683C2-C3AD-4DB7-8CFD-2E33F21ADDD1}" srcId="{2A59CD85-458E-49D4-9ADF-D95CAAAF81C8}" destId="{F9E0F2FF-AAE3-4366-8130-773ACB89D1DB}" srcOrd="12" destOrd="0" parTransId="{DEDB0C53-6491-4E1E-B98D-0C4AE42F1739}" sibTransId="{23A2CB14-291F-4F33-8CBA-0EB812D8ACE8}"/>
    <dgm:cxn modelId="{349B6D0B-232A-49A8-8927-7C971146D346}" srcId="{A740C59B-5275-452E-A17B-4F65422D4714}" destId="{CD8A2855-5601-45A0-9B93-C7919D7BFCBD}" srcOrd="7" destOrd="0" parTransId="{BBA13B4C-93A5-4C6A-B10F-34EF96276148}" sibTransId="{CEE9F556-B17A-40A6-88A9-DA26867930B9}"/>
    <dgm:cxn modelId="{FE374C9C-E606-41F0-8407-0291466CF8C0}" type="presOf" srcId="{2F60C32C-D12F-4999-92C4-EF8A795BE8A0}" destId="{0C6D0EC8-91E8-4AA8-93C0-4DAA11895146}" srcOrd="0" destOrd="0" presId="urn:microsoft.com/office/officeart/2005/8/layout/hierarchy4"/>
    <dgm:cxn modelId="{EB504198-6DB9-4E1C-A955-BDDA8A4BC1BE}" srcId="{CB962011-A01D-4831-BDE8-98CDA5AAEF0D}" destId="{F302CB54-ADC2-433E-890C-78FCF794313A}" srcOrd="0" destOrd="0" parTransId="{75CFEF82-0647-4D46-A0D8-88AEF6BFF3D7}" sibTransId="{D498996A-28B9-485D-ADEC-03590F459170}"/>
    <dgm:cxn modelId="{E22B4ADF-5DC6-43BE-98FB-3DADA3F82DA3}" srcId="{CBD617BF-5B0F-44E8-8D5D-86AE9D05B5AA}" destId="{9C9361CC-FE51-4F6F-B6A8-DF6E0E78E0F7}" srcOrd="27" destOrd="0" parTransId="{EB07B378-FEDD-463A-8879-63E68CB72789}" sibTransId="{91B96BDC-37E7-47B7-8BDC-E26167650C3A}"/>
    <dgm:cxn modelId="{C3800A21-38E2-4001-977B-B5430D95FCFE}" type="presOf" srcId="{8CEB72ED-CD58-4818-9E18-1A7F39C30851}" destId="{BD011702-8998-41EE-B415-A8D2C315083E}" srcOrd="0" destOrd="0" presId="urn:microsoft.com/office/officeart/2005/8/layout/hierarchy4"/>
    <dgm:cxn modelId="{084078E9-C778-4CE0-B5F0-62486EBC236E}" type="presOf" srcId="{5EE9F4C9-2599-49B6-8ECD-0BB37D2C3F87}" destId="{981B53A0-BE63-4441-BE65-954B3C83BA2A}" srcOrd="0" destOrd="0" presId="urn:microsoft.com/office/officeart/2005/8/layout/hierarchy4"/>
    <dgm:cxn modelId="{0DD3B0BF-4BBB-4EAD-A329-8DBFDB2271BB}" type="presOf" srcId="{A1B47FDA-48EB-460E-9EA9-C1FFC7F087F8}" destId="{0484FEF3-80BB-466E-AB48-804D8214DFD7}" srcOrd="0" destOrd="0" presId="urn:microsoft.com/office/officeart/2005/8/layout/hierarchy4"/>
    <dgm:cxn modelId="{28986CF1-6AE2-4531-849C-9FC89557776F}" srcId="{A740C59B-5275-452E-A17B-4F65422D4714}" destId="{6E377333-AE95-4192-89FE-4CA0CB6B1E7A}" srcOrd="4" destOrd="0" parTransId="{DAC54928-E6D8-4B40-9F0C-3B12D0EFF709}" sibTransId="{BFE7C7C5-496F-4D10-A36A-DEEE988E00BA}"/>
    <dgm:cxn modelId="{92FB3FD7-9EB4-4406-BC95-BA3CAE67CC73}" srcId="{2A59CD85-458E-49D4-9ADF-D95CAAAF81C8}" destId="{18722CAA-CD1D-465E-87CE-74A95A335F80}" srcOrd="17" destOrd="0" parTransId="{23F570BC-4047-4774-A125-77B255FEDF74}" sibTransId="{E637B16C-768F-450C-A58B-887CE75A9DFE}"/>
    <dgm:cxn modelId="{65D47203-A09F-4A40-B7CD-AC30C6BE1844}" type="presOf" srcId="{A4A80994-28F9-4EE8-89FD-45B63E089CC3}" destId="{48EF267A-E4C9-4877-83F8-DF0A4487535B}" srcOrd="0" destOrd="0" presId="urn:microsoft.com/office/officeart/2005/8/layout/hierarchy4"/>
    <dgm:cxn modelId="{CCA41D3F-6874-46F2-BEB0-0E3630A0B22D}" srcId="{CBD617BF-5B0F-44E8-8D5D-86AE9D05B5AA}" destId="{B9D76A61-0BDC-4C7B-B330-651B48689A8E}" srcOrd="20" destOrd="0" parTransId="{0566A75B-000F-4472-B081-631A4CCC2E31}" sibTransId="{63C184FB-AC5A-4112-80BD-A56DECC1C5AE}"/>
    <dgm:cxn modelId="{D684E847-E7E3-439C-A917-04C9AE7A0CB5}" srcId="{C013493E-98E2-4B2D-BEC3-9375FE3A3200}" destId="{B79205C9-88CB-4CD3-AF54-F7DF0D10BABF}" srcOrd="0" destOrd="0" parTransId="{145AB2EC-246E-4C1A-8AD6-046BAED44136}" sibTransId="{87FF257E-6B2E-45B0-A135-124D84179EDC}"/>
    <dgm:cxn modelId="{9E3DB841-9EA7-4C6E-B2CE-50A152A458ED}" srcId="{2A59CD85-458E-49D4-9ADF-D95CAAAF81C8}" destId="{FFBF19EB-AD26-4AE4-8646-7FC634809800}" srcOrd="5" destOrd="0" parTransId="{DBC4203D-EEBC-446E-AAE0-A80963B91BFD}" sibTransId="{DAEDBA6F-87A6-41A1-A545-65E7EEA60FD3}"/>
    <dgm:cxn modelId="{8D7D7562-BC9E-4D77-B596-59A6429A05D8}" type="presOf" srcId="{6B4982F5-093E-4942-BADB-5FDD2C8D2469}" destId="{2678433E-7686-4479-B0F5-4CE0AB8AB526}" srcOrd="0" destOrd="0" presId="urn:microsoft.com/office/officeart/2005/8/layout/hierarchy4"/>
    <dgm:cxn modelId="{1C951428-5F67-41B8-9915-B825E49C8EB9}" srcId="{2A59CD85-458E-49D4-9ADF-D95CAAAF81C8}" destId="{CEA2CCE2-8D14-4012-8A69-0614D20F3844}" srcOrd="4" destOrd="0" parTransId="{18464C69-2AC2-4E1D-9C85-A81BA049CD68}" sibTransId="{B7E68179-EB44-4BB7-A2C2-8F5A9A857B14}"/>
    <dgm:cxn modelId="{7D296AF2-E7A7-4C72-92D0-DC617537DB46}" srcId="{CBD617BF-5B0F-44E8-8D5D-86AE9D05B5AA}" destId="{191B23CF-7DD2-4EFA-B08B-2250979F1293}" srcOrd="15" destOrd="0" parTransId="{212D9D58-D4C7-42F5-B8F1-9322812256AF}" sibTransId="{FB645C20-D1C7-46F3-9EB5-EDC78953F109}"/>
    <dgm:cxn modelId="{196A9337-0873-4EA1-B11A-2CFB2C56F8BB}" srcId="{CBD617BF-5B0F-44E8-8D5D-86AE9D05B5AA}" destId="{6B4982F5-093E-4942-BADB-5FDD2C8D2469}" srcOrd="9" destOrd="0" parTransId="{CDB0C113-0891-4B6A-A589-E9D6C77A676C}" sibTransId="{38C83C95-F7D1-43FA-9CF7-647DA21B46D5}"/>
    <dgm:cxn modelId="{94F75CD5-CFB9-4C65-B35C-40140A0356A5}" srcId="{70803910-308B-4499-940E-7A989F55B242}" destId="{CB962011-A01D-4831-BDE8-98CDA5AAEF0D}" srcOrd="0" destOrd="0" parTransId="{4FA2D55B-A91E-4071-9F8E-F86EB41BF593}" sibTransId="{E79BA582-E522-471A-A222-9E9B1970918F}"/>
    <dgm:cxn modelId="{2539D3E9-9D34-4EC2-A8A4-B0C1A9B93563}" srcId="{2A59CD85-458E-49D4-9ADF-D95CAAAF81C8}" destId="{2F60C32C-D12F-4999-92C4-EF8A795BE8A0}" srcOrd="19" destOrd="0" parTransId="{55F409ED-803A-4B77-8FFA-86DF6EAE49ED}" sibTransId="{A3091473-A773-41CC-8C52-2C6874499AD5}"/>
    <dgm:cxn modelId="{C06DFA69-B35A-452E-83A2-447C2E0D2542}" type="presOf" srcId="{DE7967FF-F145-449D-98A6-64158A2381B4}" destId="{99015059-36D6-478F-9D2D-F2C276ECB7CC}" srcOrd="0" destOrd="0" presId="urn:microsoft.com/office/officeart/2005/8/layout/hierarchy4"/>
    <dgm:cxn modelId="{AE1BA144-AEE7-4BC1-A8F9-C34C555123BE}" type="presOf" srcId="{B86604B5-DEAA-4A3D-96A5-43D6B62C4E86}" destId="{074B8C88-A226-404A-B889-51399F7D6F0E}" srcOrd="0" destOrd="0" presId="urn:microsoft.com/office/officeart/2005/8/layout/hierarchy4"/>
    <dgm:cxn modelId="{98543492-5BCC-4864-92B3-2E6B3EF03461}" type="presOf" srcId="{CB962011-A01D-4831-BDE8-98CDA5AAEF0D}" destId="{6A0B5389-43C3-4675-BE54-52D2CCE3D5E5}" srcOrd="0" destOrd="0" presId="urn:microsoft.com/office/officeart/2005/8/layout/hierarchy4"/>
    <dgm:cxn modelId="{93495882-42E2-44F7-8A39-AD46E442E08A}" srcId="{F302CB54-ADC2-433E-890C-78FCF794313A}" destId="{23CF3FEC-A201-4FD8-8C0C-AA87DA5BBFCC}" srcOrd="6" destOrd="0" parTransId="{CD07251B-CA1D-44C6-97B3-38839FB6A484}" sibTransId="{E99C93D1-3E63-4395-8F3D-539049079473}"/>
    <dgm:cxn modelId="{0A632783-6383-4ECB-8D2B-B0D96ED573FD}" srcId="{CBD617BF-5B0F-44E8-8D5D-86AE9D05B5AA}" destId="{41102D3E-3CD6-4D25-9DAB-8904E5DA574A}" srcOrd="28" destOrd="0" parTransId="{4F5E55D7-98B3-4EA2-AD72-205C3B26F3FF}" sibTransId="{C0D0F109-C980-40F3-A7EF-B6E196F07D6D}"/>
    <dgm:cxn modelId="{9BBA3E1D-CAC0-43E7-B78F-903E01FC8148}" srcId="{F302CB54-ADC2-433E-890C-78FCF794313A}" destId="{A1B47FDA-48EB-460E-9EA9-C1FFC7F087F8}" srcOrd="4" destOrd="0" parTransId="{C15FCA66-FF1D-4D04-ABD6-D8A98594299B}" sibTransId="{DA99068B-5E45-410D-8068-7E9AE037168A}"/>
    <dgm:cxn modelId="{846044E6-9A74-4743-AB89-D42B64B94B5B}" type="presOf" srcId="{1E014006-3D55-4EE5-AD4E-479CD8866008}" destId="{4EF2B9A6-53D0-4783-8B94-73BB016716C4}" srcOrd="0" destOrd="0" presId="urn:microsoft.com/office/officeart/2005/8/layout/hierarchy4"/>
    <dgm:cxn modelId="{B0B59BF7-73DF-43F0-9CB6-9B67FC09EFF0}" srcId="{A740C59B-5275-452E-A17B-4F65422D4714}" destId="{1D9FC025-1E6C-4222-BC64-9179F0AA2EB7}" srcOrd="6" destOrd="0" parTransId="{A5A22273-F5B5-4C4A-BDD0-EA99C2627227}" sibTransId="{49458B59-4923-4356-8FB5-49F8027493E6}"/>
    <dgm:cxn modelId="{61D49BDC-BF59-41D5-A18E-C5C0523DD414}" srcId="{A740C59B-5275-452E-A17B-4F65422D4714}" destId="{A5F004C2-7229-4D8C-BAB6-B3D054EC6D96}" srcOrd="3" destOrd="0" parTransId="{64451022-5EF8-4F50-8AC2-29FB6DF1CD61}" sibTransId="{7ABB8367-0234-411D-965D-61CB437827BB}"/>
    <dgm:cxn modelId="{7BDD281A-1382-4DA9-A67B-91B7C9C08363}" type="presOf" srcId="{93B9F80F-01B9-433A-8A06-2917E6BFD2D8}" destId="{DC490CB3-BB1A-4B9E-8AA5-5C705DC7A072}" srcOrd="0" destOrd="0" presId="urn:microsoft.com/office/officeart/2005/8/layout/hierarchy4"/>
    <dgm:cxn modelId="{B45736E5-2B16-48FD-96C9-F5A549BCC511}" type="presOf" srcId="{15858814-A724-442E-A125-A80D28948050}" destId="{F783456F-55BA-48F3-946C-335CB438F782}" srcOrd="0" destOrd="0" presId="urn:microsoft.com/office/officeart/2005/8/layout/hierarchy4"/>
    <dgm:cxn modelId="{A40A6D74-2B7F-47C1-A866-DE3816F40508}" type="presOf" srcId="{12FA561E-BEFF-41C5-8E21-C497F342100B}" destId="{12DD6C6F-513C-4012-9B4F-FA36FB27D4FA}" srcOrd="0" destOrd="0" presId="urn:microsoft.com/office/officeart/2005/8/layout/hierarchy4"/>
    <dgm:cxn modelId="{CA8DA1BD-296E-49FB-A281-24FA16C4ABC9}" type="presOf" srcId="{A5F004C2-7229-4D8C-BAB6-B3D054EC6D96}" destId="{3B9FA98F-AF95-4778-8296-1491745B0820}" srcOrd="0" destOrd="0" presId="urn:microsoft.com/office/officeart/2005/8/layout/hierarchy4"/>
    <dgm:cxn modelId="{1EB3FBD1-CFD0-4E62-9466-7A4E5EFF0DDF}" srcId="{CBD617BF-5B0F-44E8-8D5D-86AE9D05B5AA}" destId="{17E2BEE8-9023-4AAC-AD05-4AC0C3BE7EB6}" srcOrd="21" destOrd="0" parTransId="{FF73CB06-1AA4-42AC-80EA-E8E48687148D}" sibTransId="{2D15C1C7-9403-4054-A7BD-085719FD698F}"/>
    <dgm:cxn modelId="{EDEFB92A-119A-4539-A291-D1821E71332A}" type="presOf" srcId="{E226EA3E-5102-4521-A24C-CB6C2C44DB38}" destId="{4C3F5D75-D660-4196-BE58-4FEEA2FD1070}" srcOrd="0" destOrd="0" presId="urn:microsoft.com/office/officeart/2005/8/layout/hierarchy4"/>
    <dgm:cxn modelId="{20C3E217-03A4-4435-958D-EE90BD8930A3}" type="presOf" srcId="{C1767B94-BBE7-4919-A83B-39C49EBB95CF}" destId="{C9764691-399A-46B8-9CBE-03F2950E5EE6}" srcOrd="0" destOrd="0" presId="urn:microsoft.com/office/officeart/2005/8/layout/hierarchy4"/>
    <dgm:cxn modelId="{C82B6EB8-32A4-46F1-82F3-C02039897EAC}" type="presOf" srcId="{24961BA2-9A7D-4EC1-9A2C-9B93647E0C4E}" destId="{E4D9EA3B-9C88-4EF8-A936-DC96839989A3}" srcOrd="0" destOrd="0" presId="urn:microsoft.com/office/officeart/2005/8/layout/hierarchy4"/>
    <dgm:cxn modelId="{F4DE6484-BA3D-47EF-89D1-4C0AA2FC575A}" type="presOf" srcId="{556A9ECF-4736-4089-931B-49850BA7C3CA}" destId="{E4D8F296-6C55-4120-9CC3-EECCB900B234}" srcOrd="0" destOrd="0" presId="urn:microsoft.com/office/officeart/2005/8/layout/hierarchy4"/>
    <dgm:cxn modelId="{1E75375A-C41B-40C8-B668-12F84438A5DA}" type="presOf" srcId="{65A9A385-2779-453E-8097-D1B6D4F42443}" destId="{F02FB910-ADDF-4AC5-A639-4073D8E42C11}" srcOrd="0" destOrd="0" presId="urn:microsoft.com/office/officeart/2005/8/layout/hierarchy4"/>
    <dgm:cxn modelId="{36E76150-9B1F-4E6C-B32C-A94BEC8B3AB8}" srcId="{2A59CD85-458E-49D4-9ADF-D95CAAAF81C8}" destId="{59F6F7B8-5289-4B65-A04B-3F79F4B4EE76}" srcOrd="0" destOrd="0" parTransId="{1E0CF566-1ADC-485D-931D-5F2820B683C4}" sibTransId="{2E30BBD9-D13F-47F3-A433-B188A99F8B3E}"/>
    <dgm:cxn modelId="{7EB81F10-C2AF-4B08-B6C5-E787CCEEF2CB}" type="presOf" srcId="{BD18610D-BA4A-4FE7-B028-B84EA2CC8145}" destId="{5E0FD4F7-1302-4407-AFB8-D56C902F2C36}" srcOrd="0" destOrd="0" presId="urn:microsoft.com/office/officeart/2005/8/layout/hierarchy4"/>
    <dgm:cxn modelId="{F1BCDA3E-D10E-4484-83C9-40B5618F4F07}" srcId="{CBD617BF-5B0F-44E8-8D5D-86AE9D05B5AA}" destId="{C115DB15-8993-44F2-B09A-AC78E5B17793}" srcOrd="31" destOrd="0" parTransId="{15E96EB4-7EF6-4FF7-87AD-45412902BBBB}" sibTransId="{30990D8B-68AD-4E3D-97CD-1C84F1EA8B4D}"/>
    <dgm:cxn modelId="{D5E0D10B-C153-4FFD-93C0-908F9E3015B3}" srcId="{A740C59B-5275-452E-A17B-4F65422D4714}" destId="{094ABEE8-62AE-4F18-B59F-0D8D215874A1}" srcOrd="0" destOrd="0" parTransId="{B60A5B72-0CB4-4690-AE07-A9FF107DB670}" sibTransId="{86C0260C-C338-43A9-B76C-569EFC8C3E75}"/>
    <dgm:cxn modelId="{5D48E3FD-6E2B-4B69-9EF0-BD91B4CB348A}" type="presOf" srcId="{C71563D8-11EC-4FDC-9107-CA24E7C09704}" destId="{348ACDFD-AF55-4D90-B42C-2C91A33C3EE1}" srcOrd="0" destOrd="0" presId="urn:microsoft.com/office/officeart/2005/8/layout/hierarchy4"/>
    <dgm:cxn modelId="{173600B6-394C-4D04-8911-FADAEA76239A}" srcId="{CBD617BF-5B0F-44E8-8D5D-86AE9D05B5AA}" destId="{1271AAED-FCF3-413D-BF8A-A56F74ACA8EE}" srcOrd="22" destOrd="0" parTransId="{5E46C713-02E2-4530-9F16-A97A04E83F66}" sibTransId="{13B823BB-CD2C-46A6-9811-27C62B33CAC6}"/>
    <dgm:cxn modelId="{8A6DF064-60A4-491E-81F1-E4325BCFB446}" type="presOf" srcId="{850BFAEB-B241-4575-B7D6-F8675B28D3C9}" destId="{AE0774D0-FB4F-4139-A60F-B607DEF3872B}" srcOrd="0" destOrd="0" presId="urn:microsoft.com/office/officeart/2005/8/layout/hierarchy4"/>
    <dgm:cxn modelId="{C4200E62-E2A0-4D6E-84EF-B96D0A379218}" type="presOf" srcId="{A2864230-E369-45B2-841F-E8EDBF94FD90}" destId="{6A9F2E91-DBBC-4719-80DB-4557AC3C06D5}" srcOrd="0" destOrd="0" presId="urn:microsoft.com/office/officeart/2005/8/layout/hierarchy4"/>
    <dgm:cxn modelId="{CF859564-8AD3-4B7B-BA19-1A57A400BD4A}" type="presOf" srcId="{1271AAED-FCF3-413D-BF8A-A56F74ACA8EE}" destId="{053A91AA-0388-433D-9C03-4FD2BD113810}" srcOrd="0" destOrd="0" presId="urn:microsoft.com/office/officeart/2005/8/layout/hierarchy4"/>
    <dgm:cxn modelId="{BD00B04A-CE73-4B1C-8083-DAA73E2F98F4}" srcId="{CBD617BF-5B0F-44E8-8D5D-86AE9D05B5AA}" destId="{99517A22-4718-4F66-9A55-934AD0B68D90}" srcOrd="13" destOrd="0" parTransId="{02061AD7-D059-40D8-8030-8BC42DBE1C01}" sibTransId="{31D12949-E409-473C-956C-9B7F123BFA0B}"/>
    <dgm:cxn modelId="{5FB796BB-2C38-477E-BAB8-41062627CA10}" type="presOf" srcId="{F9E0F2FF-AAE3-4366-8130-773ACB89D1DB}" destId="{6F070F02-522B-4806-862C-30037E8CEB58}" srcOrd="0" destOrd="0" presId="urn:microsoft.com/office/officeart/2005/8/layout/hierarchy4"/>
    <dgm:cxn modelId="{F69BCEE4-B434-41F4-9365-F2A11351FD59}" type="presOf" srcId="{BED6532E-8FC1-408A-B694-E83E77FB3BEB}" destId="{3AFACA2F-D9D6-443D-A4D6-71B55DBA4394}" srcOrd="0" destOrd="0" presId="urn:microsoft.com/office/officeart/2005/8/layout/hierarchy4"/>
    <dgm:cxn modelId="{61592D6E-980E-4D09-97E6-F68C2C84D980}" srcId="{CB67C5BD-2EC7-451A-845C-CECDCA14A61B}" destId="{03EFEE35-ADD7-47D7-9A9F-16D5B9BDCBFB}" srcOrd="0" destOrd="0" parTransId="{0EA02642-6C6C-40FA-9247-708B3D185D65}" sibTransId="{2659E7BE-224E-43FB-827E-6A3E5EC3B983}"/>
    <dgm:cxn modelId="{A1D89ACB-5FAF-485E-B817-706EF0D133D7}" srcId="{CBD617BF-5B0F-44E8-8D5D-86AE9D05B5AA}" destId="{EA2853BC-CCAE-4602-8C2E-FDA8966FF6F8}" srcOrd="29" destOrd="0" parTransId="{A3CA156D-1849-4E10-9205-72749DDE3791}" sibTransId="{F57CAAED-8F33-41DB-85FD-FCD2807794D2}"/>
    <dgm:cxn modelId="{81EFA4E9-402C-4795-B0A9-13625E769ADB}" srcId="{CBD617BF-5B0F-44E8-8D5D-86AE9D05B5AA}" destId="{850BFAEB-B241-4575-B7D6-F8675B28D3C9}" srcOrd="19" destOrd="0" parTransId="{26AD4B9B-1630-4373-9166-18CB6F8D0D00}" sibTransId="{B0B681B4-0D1E-476D-8137-812245E20D07}"/>
    <dgm:cxn modelId="{012963A5-938F-4B0D-9EA1-F539F62830B0}" type="presOf" srcId="{EEFFF4F2-ED76-4B46-8B07-1EF5D5831B8F}" destId="{AE505F8C-57CF-4639-84BE-2661CF2D12D0}" srcOrd="0" destOrd="0" presId="urn:microsoft.com/office/officeart/2005/8/layout/hierarchy4"/>
    <dgm:cxn modelId="{819788AF-11BE-471A-A734-5DCFB2445ED7}" type="presOf" srcId="{59F6F7B8-5289-4B65-A04B-3F79F4B4EE76}" destId="{5A7435AB-0EAE-48A3-9BD9-0F03114061DF}" srcOrd="0" destOrd="0" presId="urn:microsoft.com/office/officeart/2005/8/layout/hierarchy4"/>
    <dgm:cxn modelId="{6FF162F6-1549-4C24-A561-5F3C9760A5E4}" srcId="{2A59CD85-458E-49D4-9ADF-D95CAAAF81C8}" destId="{1FAD0389-CA86-4B9A-9DF8-630A1570B3E9}" srcOrd="2" destOrd="0" parTransId="{4415D2BF-386F-4264-9B06-85FFB4C257EC}" sibTransId="{339095E4-C44A-4FF2-8B26-D3C0F77EF5BF}"/>
    <dgm:cxn modelId="{865425E0-88EE-4952-98BB-BEC8C66D4B9E}" type="presOf" srcId="{C22E2E36-6DC9-478C-AD5F-377674B6197C}" destId="{BA1ACC70-9181-4C6E-B8CC-A153DF4F3F5A}" srcOrd="0" destOrd="0" presId="urn:microsoft.com/office/officeart/2005/8/layout/hierarchy4"/>
    <dgm:cxn modelId="{01209966-C84E-46C8-A5B4-27FFE4C11E8D}" type="presOf" srcId="{23CF3FEC-A201-4FD8-8C0C-AA87DA5BBFCC}" destId="{CF04E266-3C1F-4F0F-8ECB-91CBFF2A270A}" srcOrd="0" destOrd="0" presId="urn:microsoft.com/office/officeart/2005/8/layout/hierarchy4"/>
    <dgm:cxn modelId="{92C88B37-0D43-4E46-A4CA-B33C4200B8BE}" srcId="{CBD617BF-5B0F-44E8-8D5D-86AE9D05B5AA}" destId="{1E014006-3D55-4EE5-AD4E-479CD8866008}" srcOrd="5" destOrd="0" parTransId="{568E23CE-CD23-41F9-8A49-D4E5D77CEA3B}" sibTransId="{2B1A5490-387D-4F75-B281-7AA524293143}"/>
    <dgm:cxn modelId="{F59DD6D1-D137-4A83-9688-D50F1905963F}" type="presParOf" srcId="{5D638F10-CB4F-46DF-B3D3-1696F0B7D3D2}" destId="{14A1CBB3-0E6D-4C2F-AE07-9D9747775084}" srcOrd="0" destOrd="0" presId="urn:microsoft.com/office/officeart/2005/8/layout/hierarchy4"/>
    <dgm:cxn modelId="{5960F031-9BC0-4D1E-9557-045E22964BD5}" type="presParOf" srcId="{14A1CBB3-0E6D-4C2F-AE07-9D9747775084}" destId="{6A0B5389-43C3-4675-BE54-52D2CCE3D5E5}" srcOrd="0" destOrd="0" presId="urn:microsoft.com/office/officeart/2005/8/layout/hierarchy4"/>
    <dgm:cxn modelId="{43AFBEED-2FC8-4968-8EBC-BEA6ABF7474D}" type="presParOf" srcId="{14A1CBB3-0E6D-4C2F-AE07-9D9747775084}" destId="{8A4F9686-CA36-4066-91F4-C9B2D283A909}" srcOrd="1" destOrd="0" presId="urn:microsoft.com/office/officeart/2005/8/layout/hierarchy4"/>
    <dgm:cxn modelId="{CDBEF982-555B-43F5-B880-FA607208A89A}" type="presParOf" srcId="{14A1CBB3-0E6D-4C2F-AE07-9D9747775084}" destId="{458CB0AF-613D-4120-A15A-324830455AF9}" srcOrd="2" destOrd="0" presId="urn:microsoft.com/office/officeart/2005/8/layout/hierarchy4"/>
    <dgm:cxn modelId="{A434B689-456C-4FB2-B38F-CFD9031494C6}" type="presParOf" srcId="{458CB0AF-613D-4120-A15A-324830455AF9}" destId="{C7B0B6D7-3EB7-4537-ACBB-9893EF2116BE}" srcOrd="0" destOrd="0" presId="urn:microsoft.com/office/officeart/2005/8/layout/hierarchy4"/>
    <dgm:cxn modelId="{033D715E-FF12-4D08-BD21-E57E65773824}" type="presParOf" srcId="{C7B0B6D7-3EB7-4537-ACBB-9893EF2116BE}" destId="{7525039D-75EC-4B94-990A-03D130D61B9F}" srcOrd="0" destOrd="0" presId="urn:microsoft.com/office/officeart/2005/8/layout/hierarchy4"/>
    <dgm:cxn modelId="{0CA6DEDF-7B6B-4589-9376-3523FDEA2FFC}" type="presParOf" srcId="{C7B0B6D7-3EB7-4537-ACBB-9893EF2116BE}" destId="{00672D72-87C6-4D86-8A2D-C3F11D1C299D}" srcOrd="1" destOrd="0" presId="urn:microsoft.com/office/officeart/2005/8/layout/hierarchy4"/>
    <dgm:cxn modelId="{56C23980-A148-4B64-BB3C-088C6C1EF4E0}" type="presParOf" srcId="{C7B0B6D7-3EB7-4537-ACBB-9893EF2116BE}" destId="{B7ED7CF1-2A10-4F2B-A297-1257F9AFD3AB}" srcOrd="2" destOrd="0" presId="urn:microsoft.com/office/officeart/2005/8/layout/hierarchy4"/>
    <dgm:cxn modelId="{18FC4D75-C23E-481E-97D0-CB25F337D804}" type="presParOf" srcId="{B7ED7CF1-2A10-4F2B-A297-1257F9AFD3AB}" destId="{B712097C-BCA1-4EEE-BC53-E81FD2DD1566}" srcOrd="0" destOrd="0" presId="urn:microsoft.com/office/officeart/2005/8/layout/hierarchy4"/>
    <dgm:cxn modelId="{C9BB121E-BA98-46CB-AAA1-0098E9E1D974}" type="presParOf" srcId="{B712097C-BCA1-4EEE-BC53-E81FD2DD1566}" destId="{ED9D7A6D-27F6-4122-BB52-8FF977A60715}" srcOrd="0" destOrd="0" presId="urn:microsoft.com/office/officeart/2005/8/layout/hierarchy4"/>
    <dgm:cxn modelId="{5409C8DE-9855-4967-9BEA-DB201A4E6006}" type="presParOf" srcId="{B712097C-BCA1-4EEE-BC53-E81FD2DD1566}" destId="{B0DB43A2-D745-4196-89C5-B82A02AD2DC7}" srcOrd="1" destOrd="0" presId="urn:microsoft.com/office/officeart/2005/8/layout/hierarchy4"/>
    <dgm:cxn modelId="{29E77A65-3623-46FB-BE15-517D699222F7}" type="presParOf" srcId="{B7ED7CF1-2A10-4F2B-A297-1257F9AFD3AB}" destId="{96B8ACAE-09DB-4420-8D02-E68418517C47}" srcOrd="1" destOrd="0" presId="urn:microsoft.com/office/officeart/2005/8/layout/hierarchy4"/>
    <dgm:cxn modelId="{720BC8A0-8575-4E0F-BAC3-80F80A33CA23}" type="presParOf" srcId="{B7ED7CF1-2A10-4F2B-A297-1257F9AFD3AB}" destId="{C488E2EE-8DD7-41A3-A30B-63FE22688276}" srcOrd="2" destOrd="0" presId="urn:microsoft.com/office/officeart/2005/8/layout/hierarchy4"/>
    <dgm:cxn modelId="{F4A77665-81CF-4228-A021-277AF8F78EF0}" type="presParOf" srcId="{C488E2EE-8DD7-41A3-A30B-63FE22688276}" destId="{956AF648-3F93-41DF-8180-2B82526844F8}" srcOrd="0" destOrd="0" presId="urn:microsoft.com/office/officeart/2005/8/layout/hierarchy4"/>
    <dgm:cxn modelId="{57B8B473-E7A5-4491-94B1-28822EF2016F}" type="presParOf" srcId="{C488E2EE-8DD7-41A3-A30B-63FE22688276}" destId="{D708FDEB-4389-441C-8ADD-001E7776BD83}" srcOrd="1" destOrd="0" presId="urn:microsoft.com/office/officeart/2005/8/layout/hierarchy4"/>
    <dgm:cxn modelId="{6E76892C-C39D-42B7-A987-BB06B7A07985}" type="presParOf" srcId="{B7ED7CF1-2A10-4F2B-A297-1257F9AFD3AB}" destId="{FD90CC95-36D8-453B-ACAF-4DE62C53E471}" srcOrd="3" destOrd="0" presId="urn:microsoft.com/office/officeart/2005/8/layout/hierarchy4"/>
    <dgm:cxn modelId="{6F6E208A-508F-40FD-A32D-F7BFD41A71E9}" type="presParOf" srcId="{B7ED7CF1-2A10-4F2B-A297-1257F9AFD3AB}" destId="{4AFA6914-BEAF-472E-9247-0D5F397AFF4A}" srcOrd="4" destOrd="0" presId="urn:microsoft.com/office/officeart/2005/8/layout/hierarchy4"/>
    <dgm:cxn modelId="{85E9B529-CA42-4A68-9056-A4705D9477D7}" type="presParOf" srcId="{4AFA6914-BEAF-472E-9247-0D5F397AFF4A}" destId="{CB40655B-3A78-446B-81DC-752E71EBF0AD}" srcOrd="0" destOrd="0" presId="urn:microsoft.com/office/officeart/2005/8/layout/hierarchy4"/>
    <dgm:cxn modelId="{F0F9CFCA-29A5-47C1-A1D5-8CEF24C260AA}" type="presParOf" srcId="{4AFA6914-BEAF-472E-9247-0D5F397AFF4A}" destId="{593D83F1-8806-47D0-8431-72EDB4053AFC}" srcOrd="1" destOrd="0" presId="urn:microsoft.com/office/officeart/2005/8/layout/hierarchy4"/>
    <dgm:cxn modelId="{CE4DC0FB-5963-4C15-82AF-7880F360285F}" type="presParOf" srcId="{B7ED7CF1-2A10-4F2B-A297-1257F9AFD3AB}" destId="{ABBF4591-3B50-4BCE-9E12-EAE8B89787C8}" srcOrd="5" destOrd="0" presId="urn:microsoft.com/office/officeart/2005/8/layout/hierarchy4"/>
    <dgm:cxn modelId="{CA0C4D53-2F74-4C03-B6D8-141A8B6B00DF}" type="presParOf" srcId="{B7ED7CF1-2A10-4F2B-A297-1257F9AFD3AB}" destId="{97A0E9DC-54D1-4B4E-AC25-2B57F5533B1B}" srcOrd="6" destOrd="0" presId="urn:microsoft.com/office/officeart/2005/8/layout/hierarchy4"/>
    <dgm:cxn modelId="{29389176-5AA2-4C68-BD78-B94B63927D23}" type="presParOf" srcId="{97A0E9DC-54D1-4B4E-AC25-2B57F5533B1B}" destId="{8835036C-3951-418C-AD84-34BFCDDB87E1}" srcOrd="0" destOrd="0" presId="urn:microsoft.com/office/officeart/2005/8/layout/hierarchy4"/>
    <dgm:cxn modelId="{1A920441-9CF7-40FF-BA8A-C1B8A5C7F526}" type="presParOf" srcId="{97A0E9DC-54D1-4B4E-AC25-2B57F5533B1B}" destId="{FB932836-EF28-48ED-9BD4-ACBA5FF54105}" srcOrd="1" destOrd="0" presId="urn:microsoft.com/office/officeart/2005/8/layout/hierarchy4"/>
    <dgm:cxn modelId="{DCB3F5D0-D97E-47A0-902C-4F9CF8FB155E}" type="presParOf" srcId="{B7ED7CF1-2A10-4F2B-A297-1257F9AFD3AB}" destId="{63747EFC-7CEB-44C2-8BE8-301D9671BD1B}" srcOrd="7" destOrd="0" presId="urn:microsoft.com/office/officeart/2005/8/layout/hierarchy4"/>
    <dgm:cxn modelId="{F21E8649-AB65-42D0-B13F-F49E04EB8911}" type="presParOf" srcId="{B7ED7CF1-2A10-4F2B-A297-1257F9AFD3AB}" destId="{3A5D58EC-738D-451B-823D-9C6EC7BC1465}" srcOrd="8" destOrd="0" presId="urn:microsoft.com/office/officeart/2005/8/layout/hierarchy4"/>
    <dgm:cxn modelId="{0ACDB0A9-AC99-4662-8704-34581371ED2D}" type="presParOf" srcId="{3A5D58EC-738D-451B-823D-9C6EC7BC1465}" destId="{0484FEF3-80BB-466E-AB48-804D8214DFD7}" srcOrd="0" destOrd="0" presId="urn:microsoft.com/office/officeart/2005/8/layout/hierarchy4"/>
    <dgm:cxn modelId="{45092507-528D-488C-96B2-F9E41B06965F}" type="presParOf" srcId="{3A5D58EC-738D-451B-823D-9C6EC7BC1465}" destId="{944FD105-09A8-4AF4-9955-1AA6A5E1B275}" srcOrd="1" destOrd="0" presId="urn:microsoft.com/office/officeart/2005/8/layout/hierarchy4"/>
    <dgm:cxn modelId="{28AA7BD2-9E0C-4B64-96CC-5D38C5ED4983}" type="presParOf" srcId="{B7ED7CF1-2A10-4F2B-A297-1257F9AFD3AB}" destId="{418AB826-7607-47BC-9E2D-F63150DDBF66}" srcOrd="9" destOrd="0" presId="urn:microsoft.com/office/officeart/2005/8/layout/hierarchy4"/>
    <dgm:cxn modelId="{D2C863E6-20DA-4953-9830-27EB144757F6}" type="presParOf" srcId="{B7ED7CF1-2A10-4F2B-A297-1257F9AFD3AB}" destId="{D60BEC41-EEA4-48A4-84B1-C2A74CF2BDD0}" srcOrd="10" destOrd="0" presId="urn:microsoft.com/office/officeart/2005/8/layout/hierarchy4"/>
    <dgm:cxn modelId="{E34D1665-1A1E-4E1B-B685-5F65AC85D325}" type="presParOf" srcId="{D60BEC41-EEA4-48A4-84B1-C2A74CF2BDD0}" destId="{55108962-F779-40E9-A22C-763D4069C424}" srcOrd="0" destOrd="0" presId="urn:microsoft.com/office/officeart/2005/8/layout/hierarchy4"/>
    <dgm:cxn modelId="{638833CB-7044-4A3A-B344-97B7634E89AB}" type="presParOf" srcId="{D60BEC41-EEA4-48A4-84B1-C2A74CF2BDD0}" destId="{38BE3D27-318A-4509-9C42-B28870D65C94}" srcOrd="1" destOrd="0" presId="urn:microsoft.com/office/officeart/2005/8/layout/hierarchy4"/>
    <dgm:cxn modelId="{4B18998A-72E2-4145-B931-B09140949654}" type="presParOf" srcId="{B7ED7CF1-2A10-4F2B-A297-1257F9AFD3AB}" destId="{F28923DC-9B59-4D83-B3CC-5AFE3D8078E0}" srcOrd="11" destOrd="0" presId="urn:microsoft.com/office/officeart/2005/8/layout/hierarchy4"/>
    <dgm:cxn modelId="{81187EEA-5D88-45CC-9E22-140C19A72D4A}" type="presParOf" srcId="{B7ED7CF1-2A10-4F2B-A297-1257F9AFD3AB}" destId="{2E574427-1355-4247-8E71-11217FC262F3}" srcOrd="12" destOrd="0" presId="urn:microsoft.com/office/officeart/2005/8/layout/hierarchy4"/>
    <dgm:cxn modelId="{774D465C-6EDB-499F-9FB3-F0241B2FDA0A}" type="presParOf" srcId="{2E574427-1355-4247-8E71-11217FC262F3}" destId="{CF04E266-3C1F-4F0F-8ECB-91CBFF2A270A}" srcOrd="0" destOrd="0" presId="urn:microsoft.com/office/officeart/2005/8/layout/hierarchy4"/>
    <dgm:cxn modelId="{10DA829E-2721-4AB6-8C08-D5C0E17CBC60}" type="presParOf" srcId="{2E574427-1355-4247-8E71-11217FC262F3}" destId="{FCEE33CF-0411-42C8-B02D-D627CEE491E3}" srcOrd="1" destOrd="0" presId="urn:microsoft.com/office/officeart/2005/8/layout/hierarchy4"/>
    <dgm:cxn modelId="{0D8CD4D6-009E-496A-9DA9-5D470C6BED90}" type="presParOf" srcId="{B7ED7CF1-2A10-4F2B-A297-1257F9AFD3AB}" destId="{960DDCE2-E4A8-4753-A861-1CC5269E8EFC}" srcOrd="13" destOrd="0" presId="urn:microsoft.com/office/officeart/2005/8/layout/hierarchy4"/>
    <dgm:cxn modelId="{09C2927A-8C47-4268-8DC1-B385C73E6B70}" type="presParOf" srcId="{B7ED7CF1-2A10-4F2B-A297-1257F9AFD3AB}" destId="{6315F542-07F9-42B7-9F58-97C5C4662516}" srcOrd="14" destOrd="0" presId="urn:microsoft.com/office/officeart/2005/8/layout/hierarchy4"/>
    <dgm:cxn modelId="{3ED6A579-B1EC-4DEA-9EED-332A44ED9EEE}" type="presParOf" srcId="{6315F542-07F9-42B7-9F58-97C5C4662516}" destId="{EFA85F0F-A555-42DB-B683-6C7318384ED3}" srcOrd="0" destOrd="0" presId="urn:microsoft.com/office/officeart/2005/8/layout/hierarchy4"/>
    <dgm:cxn modelId="{6EB11018-D1C9-410C-B302-1293736F3787}" type="presParOf" srcId="{6315F542-07F9-42B7-9F58-97C5C4662516}" destId="{E79A8583-D863-4C8B-B25F-6BE9F2CB1060}" srcOrd="1" destOrd="0" presId="urn:microsoft.com/office/officeart/2005/8/layout/hierarchy4"/>
    <dgm:cxn modelId="{E9158AB4-B0D6-4585-8614-2B7FCFEAA653}" type="presParOf" srcId="{458CB0AF-613D-4120-A15A-324830455AF9}" destId="{14BF5D3A-70A9-40E3-9E01-24FC0C6D5FA1}" srcOrd="1" destOrd="0" presId="urn:microsoft.com/office/officeart/2005/8/layout/hierarchy4"/>
    <dgm:cxn modelId="{52FF039E-4A1D-48AF-8B9A-7C258578CE88}" type="presParOf" srcId="{458CB0AF-613D-4120-A15A-324830455AF9}" destId="{990A3BF0-92B1-4AC9-87FF-E18418185EB0}" srcOrd="2" destOrd="0" presId="urn:microsoft.com/office/officeart/2005/8/layout/hierarchy4"/>
    <dgm:cxn modelId="{27EC7EBE-8AB5-4431-94F7-53AA01627065}" type="presParOf" srcId="{990A3BF0-92B1-4AC9-87FF-E18418185EB0}" destId="{C55AC12B-0CD1-4BF4-9381-43DE229D9EE8}" srcOrd="0" destOrd="0" presId="urn:microsoft.com/office/officeart/2005/8/layout/hierarchy4"/>
    <dgm:cxn modelId="{6CA05D0F-85A0-4214-BE88-605CE2E95D80}" type="presParOf" srcId="{990A3BF0-92B1-4AC9-87FF-E18418185EB0}" destId="{B50D8648-7CCB-4419-AAD0-BD177847D8B3}" srcOrd="1" destOrd="0" presId="urn:microsoft.com/office/officeart/2005/8/layout/hierarchy4"/>
    <dgm:cxn modelId="{555B02A3-3512-451C-AFC9-A7778FECB9FA}" type="presParOf" srcId="{990A3BF0-92B1-4AC9-87FF-E18418185EB0}" destId="{CB5EEA40-9C7B-42E5-B60C-0EAC9EE3858D}" srcOrd="2" destOrd="0" presId="urn:microsoft.com/office/officeart/2005/8/layout/hierarchy4"/>
    <dgm:cxn modelId="{DE40BB6A-7E88-4ABC-A192-5E0F0F83C717}" type="presParOf" srcId="{CB5EEA40-9C7B-42E5-B60C-0EAC9EE3858D}" destId="{ADAB4808-897E-4D9D-8EF4-351BE1AA676E}" srcOrd="0" destOrd="0" presId="urn:microsoft.com/office/officeart/2005/8/layout/hierarchy4"/>
    <dgm:cxn modelId="{EE62B803-0D15-494D-89EE-603E0CB91BA0}" type="presParOf" srcId="{ADAB4808-897E-4D9D-8EF4-351BE1AA676E}" destId="{5A7435AB-0EAE-48A3-9BD9-0F03114061DF}" srcOrd="0" destOrd="0" presId="urn:microsoft.com/office/officeart/2005/8/layout/hierarchy4"/>
    <dgm:cxn modelId="{4F199C9A-6425-46B8-9EC4-BB852537FABC}" type="presParOf" srcId="{ADAB4808-897E-4D9D-8EF4-351BE1AA676E}" destId="{D8ECFB1C-529B-4A06-979A-392DE3F918BA}" srcOrd="1" destOrd="0" presId="urn:microsoft.com/office/officeart/2005/8/layout/hierarchy4"/>
    <dgm:cxn modelId="{7B55E771-83AA-4AF9-9AAB-7220374B619D}" type="presParOf" srcId="{CB5EEA40-9C7B-42E5-B60C-0EAC9EE3858D}" destId="{E5AA5157-B469-4027-9F1F-A2B481A32EA9}" srcOrd="1" destOrd="0" presId="urn:microsoft.com/office/officeart/2005/8/layout/hierarchy4"/>
    <dgm:cxn modelId="{25EA7BEE-EAEC-4777-8057-1E8241252E44}" type="presParOf" srcId="{CB5EEA40-9C7B-42E5-B60C-0EAC9EE3858D}" destId="{0CCB3B61-7D98-4494-9D84-718B7A82B386}" srcOrd="2" destOrd="0" presId="urn:microsoft.com/office/officeart/2005/8/layout/hierarchy4"/>
    <dgm:cxn modelId="{F095C299-0DAD-4DDC-A1D4-BD167ABDCCA7}" type="presParOf" srcId="{0CCB3B61-7D98-4494-9D84-718B7A82B386}" destId="{8DFEF4C6-66E1-457A-916F-64179C4E5A9B}" srcOrd="0" destOrd="0" presId="urn:microsoft.com/office/officeart/2005/8/layout/hierarchy4"/>
    <dgm:cxn modelId="{715A8E68-CA29-4CC7-9BAF-1A46E2BB8111}" type="presParOf" srcId="{0CCB3B61-7D98-4494-9D84-718B7A82B386}" destId="{C0605378-BE31-4FE1-92E7-8635F4EA019F}" srcOrd="1" destOrd="0" presId="urn:microsoft.com/office/officeart/2005/8/layout/hierarchy4"/>
    <dgm:cxn modelId="{F088C713-8E5D-4A14-B2A2-F310C985541E}" type="presParOf" srcId="{CB5EEA40-9C7B-42E5-B60C-0EAC9EE3858D}" destId="{C2FE1532-75E0-42C2-9056-C251E1A5D912}" srcOrd="3" destOrd="0" presId="urn:microsoft.com/office/officeart/2005/8/layout/hierarchy4"/>
    <dgm:cxn modelId="{EF22AE4D-92E7-47D0-B20E-3AE924EF5CF8}" type="presParOf" srcId="{CB5EEA40-9C7B-42E5-B60C-0EAC9EE3858D}" destId="{B1922FDE-E71C-4DF3-A976-85EE248DB907}" srcOrd="4" destOrd="0" presId="urn:microsoft.com/office/officeart/2005/8/layout/hierarchy4"/>
    <dgm:cxn modelId="{77A7DD1C-79F9-4599-9013-470C2949997D}" type="presParOf" srcId="{B1922FDE-E71C-4DF3-A976-85EE248DB907}" destId="{0B07CCEB-AA66-4E76-B431-1428E254EF9A}" srcOrd="0" destOrd="0" presId="urn:microsoft.com/office/officeart/2005/8/layout/hierarchy4"/>
    <dgm:cxn modelId="{07310F19-1C31-4DF4-9FEB-C525349C5588}" type="presParOf" srcId="{B1922FDE-E71C-4DF3-A976-85EE248DB907}" destId="{9B5A069C-6F53-471A-AE2D-BB553EA95AC4}" srcOrd="1" destOrd="0" presId="urn:microsoft.com/office/officeart/2005/8/layout/hierarchy4"/>
    <dgm:cxn modelId="{A4512425-52AA-4726-AAF9-E8D31507D3C4}" type="presParOf" srcId="{CB5EEA40-9C7B-42E5-B60C-0EAC9EE3858D}" destId="{3AD7C691-767C-4FF4-AFBB-4BABAC77D048}" srcOrd="5" destOrd="0" presId="urn:microsoft.com/office/officeart/2005/8/layout/hierarchy4"/>
    <dgm:cxn modelId="{961EBA7E-841B-4FD6-97F1-043C5C0285FC}" type="presParOf" srcId="{CB5EEA40-9C7B-42E5-B60C-0EAC9EE3858D}" destId="{15C13FB5-5894-4831-BB4A-A703B8049DC9}" srcOrd="6" destOrd="0" presId="urn:microsoft.com/office/officeart/2005/8/layout/hierarchy4"/>
    <dgm:cxn modelId="{67DD33D2-7394-4168-BD87-DF74D300F83C}" type="presParOf" srcId="{15C13FB5-5894-4831-BB4A-A703B8049DC9}" destId="{856C2FA2-2EF2-4EB3-9F07-25F25CEB6C88}" srcOrd="0" destOrd="0" presId="urn:microsoft.com/office/officeart/2005/8/layout/hierarchy4"/>
    <dgm:cxn modelId="{3AF0C4BC-6AB0-482B-B84F-A70E2F6CB2E6}" type="presParOf" srcId="{15C13FB5-5894-4831-BB4A-A703B8049DC9}" destId="{B24B512C-9E3E-4833-BA8A-006EBD0F9880}" srcOrd="1" destOrd="0" presId="urn:microsoft.com/office/officeart/2005/8/layout/hierarchy4"/>
    <dgm:cxn modelId="{7282296B-FB8F-4B7A-8284-9F51AD20AEC6}" type="presParOf" srcId="{CB5EEA40-9C7B-42E5-B60C-0EAC9EE3858D}" destId="{E910B067-78ED-40CD-8FBE-39D5DA179898}" srcOrd="7" destOrd="0" presId="urn:microsoft.com/office/officeart/2005/8/layout/hierarchy4"/>
    <dgm:cxn modelId="{42989339-81EB-46DC-9C21-DD45C6C66D6E}" type="presParOf" srcId="{CB5EEA40-9C7B-42E5-B60C-0EAC9EE3858D}" destId="{CE9608A8-B96B-4667-BA26-A3CF7748C6B5}" srcOrd="8" destOrd="0" presId="urn:microsoft.com/office/officeart/2005/8/layout/hierarchy4"/>
    <dgm:cxn modelId="{FE53319B-F360-4C90-9AF3-A64FFAD42317}" type="presParOf" srcId="{CE9608A8-B96B-4667-BA26-A3CF7748C6B5}" destId="{B8BC3BA1-ED75-4F94-956E-68AA5E500B2D}" srcOrd="0" destOrd="0" presId="urn:microsoft.com/office/officeart/2005/8/layout/hierarchy4"/>
    <dgm:cxn modelId="{40A91EB0-B9BA-4E65-8728-B49ADA977D94}" type="presParOf" srcId="{CE9608A8-B96B-4667-BA26-A3CF7748C6B5}" destId="{1BE336F6-1FB2-4827-8CA9-9C59EBC7A6C5}" srcOrd="1" destOrd="0" presId="urn:microsoft.com/office/officeart/2005/8/layout/hierarchy4"/>
    <dgm:cxn modelId="{B33013D6-5C26-4953-8316-3EB9E53A359D}" type="presParOf" srcId="{CB5EEA40-9C7B-42E5-B60C-0EAC9EE3858D}" destId="{3DE1196E-0250-4CDA-91C9-03031D49363E}" srcOrd="9" destOrd="0" presId="urn:microsoft.com/office/officeart/2005/8/layout/hierarchy4"/>
    <dgm:cxn modelId="{CF9504E4-4E1B-4A8E-AC4C-4FDFB3672D98}" type="presParOf" srcId="{CB5EEA40-9C7B-42E5-B60C-0EAC9EE3858D}" destId="{4A3C540A-A0EF-4885-90FE-BFAF1D42F7B6}" srcOrd="10" destOrd="0" presId="urn:microsoft.com/office/officeart/2005/8/layout/hierarchy4"/>
    <dgm:cxn modelId="{505D20DE-45BD-4518-9031-E5E58C8F3FD2}" type="presParOf" srcId="{4A3C540A-A0EF-4885-90FE-BFAF1D42F7B6}" destId="{F8AC719F-CAF3-491D-A1F9-4D5765FED417}" srcOrd="0" destOrd="0" presId="urn:microsoft.com/office/officeart/2005/8/layout/hierarchy4"/>
    <dgm:cxn modelId="{21FD33E9-9EC4-4F39-8C5E-1DECAB12C3C2}" type="presParOf" srcId="{4A3C540A-A0EF-4885-90FE-BFAF1D42F7B6}" destId="{981978B0-C8F8-4E42-8D21-1AEFB26AB41B}" srcOrd="1" destOrd="0" presId="urn:microsoft.com/office/officeart/2005/8/layout/hierarchy4"/>
    <dgm:cxn modelId="{D3924193-5B84-4972-963D-C6678EEB2F18}" type="presParOf" srcId="{CB5EEA40-9C7B-42E5-B60C-0EAC9EE3858D}" destId="{8F8D5C7A-2F87-40DD-91F1-19929F1515F2}" srcOrd="11" destOrd="0" presId="urn:microsoft.com/office/officeart/2005/8/layout/hierarchy4"/>
    <dgm:cxn modelId="{6C66C74C-0B18-4944-AE0C-5B968B43A494}" type="presParOf" srcId="{CB5EEA40-9C7B-42E5-B60C-0EAC9EE3858D}" destId="{4E199233-8DFA-43C6-B3C0-AD9AF37316EC}" srcOrd="12" destOrd="0" presId="urn:microsoft.com/office/officeart/2005/8/layout/hierarchy4"/>
    <dgm:cxn modelId="{46E4A3FA-3ED5-4ADB-828B-109D20DE6B8A}" type="presParOf" srcId="{4E199233-8DFA-43C6-B3C0-AD9AF37316EC}" destId="{F783456F-55BA-48F3-946C-335CB438F782}" srcOrd="0" destOrd="0" presId="urn:microsoft.com/office/officeart/2005/8/layout/hierarchy4"/>
    <dgm:cxn modelId="{F337F46C-8F14-4F36-9701-1C488A63AE11}" type="presParOf" srcId="{4E199233-8DFA-43C6-B3C0-AD9AF37316EC}" destId="{BA92AC88-617C-418C-A39F-022E0AEF5655}" srcOrd="1" destOrd="0" presId="urn:microsoft.com/office/officeart/2005/8/layout/hierarchy4"/>
    <dgm:cxn modelId="{4826F4CD-3F18-4C94-9F4B-B11AA1C79201}" type="presParOf" srcId="{CB5EEA40-9C7B-42E5-B60C-0EAC9EE3858D}" destId="{9E6C0E42-0BE3-402C-AEEE-0BB54031755D}" srcOrd="13" destOrd="0" presId="urn:microsoft.com/office/officeart/2005/8/layout/hierarchy4"/>
    <dgm:cxn modelId="{1DAD0DE0-D83E-496D-B7AD-33B2932D1FE2}" type="presParOf" srcId="{CB5EEA40-9C7B-42E5-B60C-0EAC9EE3858D}" destId="{06BC2E03-149E-4D71-A80E-D6D02AE7F6F4}" srcOrd="14" destOrd="0" presId="urn:microsoft.com/office/officeart/2005/8/layout/hierarchy4"/>
    <dgm:cxn modelId="{ACC249AA-BAF0-47C4-914E-5991E2EA3007}" type="presParOf" srcId="{06BC2E03-149E-4D71-A80E-D6D02AE7F6F4}" destId="{720B06E0-9EA7-47F7-98E8-655F7F53DCF4}" srcOrd="0" destOrd="0" presId="urn:microsoft.com/office/officeart/2005/8/layout/hierarchy4"/>
    <dgm:cxn modelId="{30462794-5219-46BD-B74C-A4DE19B05220}" type="presParOf" srcId="{06BC2E03-149E-4D71-A80E-D6D02AE7F6F4}" destId="{A3D43EDE-B3CA-4B66-BB6A-D3BA096B61F0}" srcOrd="1" destOrd="0" presId="urn:microsoft.com/office/officeart/2005/8/layout/hierarchy4"/>
    <dgm:cxn modelId="{882BB65E-9E06-477F-8AFD-C1F1F133DBF7}" type="presParOf" srcId="{CB5EEA40-9C7B-42E5-B60C-0EAC9EE3858D}" destId="{E56EAA93-2454-49A9-8D48-ACCED1B300DB}" srcOrd="15" destOrd="0" presId="urn:microsoft.com/office/officeart/2005/8/layout/hierarchy4"/>
    <dgm:cxn modelId="{C8F4D3D6-2AB6-4185-B05D-93723ABDCB5D}" type="presParOf" srcId="{CB5EEA40-9C7B-42E5-B60C-0EAC9EE3858D}" destId="{A6FD77D6-5813-43DF-BC77-53A851938912}" srcOrd="16" destOrd="0" presId="urn:microsoft.com/office/officeart/2005/8/layout/hierarchy4"/>
    <dgm:cxn modelId="{182CE056-193E-4DE0-A617-7DFF40BEE94E}" type="presParOf" srcId="{A6FD77D6-5813-43DF-BC77-53A851938912}" destId="{AFAC0F0D-098F-4D27-93F0-D66465E8FF0D}" srcOrd="0" destOrd="0" presId="urn:microsoft.com/office/officeart/2005/8/layout/hierarchy4"/>
    <dgm:cxn modelId="{1561D886-016D-4B73-A73B-CF3CF9E4BBAE}" type="presParOf" srcId="{A6FD77D6-5813-43DF-BC77-53A851938912}" destId="{4B280464-40BD-49E1-9156-1AFEAACBC42E}" srcOrd="1" destOrd="0" presId="urn:microsoft.com/office/officeart/2005/8/layout/hierarchy4"/>
    <dgm:cxn modelId="{16DC8B06-B584-43E3-AC1D-E80BC6033465}" type="presParOf" srcId="{CB5EEA40-9C7B-42E5-B60C-0EAC9EE3858D}" destId="{99401B13-7A6D-4FA8-B8E5-B737C9EB106A}" srcOrd="17" destOrd="0" presId="urn:microsoft.com/office/officeart/2005/8/layout/hierarchy4"/>
    <dgm:cxn modelId="{4629BA2C-11F6-4D61-9454-BAA683520BC4}" type="presParOf" srcId="{CB5EEA40-9C7B-42E5-B60C-0EAC9EE3858D}" destId="{881E802C-EE88-475C-AAA9-E2944C09AA02}" srcOrd="18" destOrd="0" presId="urn:microsoft.com/office/officeart/2005/8/layout/hierarchy4"/>
    <dgm:cxn modelId="{0274500F-9DA3-49C6-B03C-9FBAE9705DE1}" type="presParOf" srcId="{881E802C-EE88-475C-AAA9-E2944C09AA02}" destId="{06466438-6FC9-465C-AA86-A61300E5A226}" srcOrd="0" destOrd="0" presId="urn:microsoft.com/office/officeart/2005/8/layout/hierarchy4"/>
    <dgm:cxn modelId="{7F6EFD1E-189B-4A3C-8A6B-DEAF4AF7FA15}" type="presParOf" srcId="{881E802C-EE88-475C-AAA9-E2944C09AA02}" destId="{EA0CBFCB-BFFD-49C6-AA45-75645F7C75C4}" srcOrd="1" destOrd="0" presId="urn:microsoft.com/office/officeart/2005/8/layout/hierarchy4"/>
    <dgm:cxn modelId="{DD07203A-382E-473D-BF8C-D91728AB0C8E}" type="presParOf" srcId="{CB5EEA40-9C7B-42E5-B60C-0EAC9EE3858D}" destId="{4D041AE0-81DF-4DE2-A16B-6D9C1EB661F8}" srcOrd="19" destOrd="0" presId="urn:microsoft.com/office/officeart/2005/8/layout/hierarchy4"/>
    <dgm:cxn modelId="{1766DE4F-5057-44A8-A935-D6F4F51C1281}" type="presParOf" srcId="{CB5EEA40-9C7B-42E5-B60C-0EAC9EE3858D}" destId="{C7E4E47B-E048-41B9-A47D-7A47BCADDE41}" srcOrd="20" destOrd="0" presId="urn:microsoft.com/office/officeart/2005/8/layout/hierarchy4"/>
    <dgm:cxn modelId="{28D47A4C-675E-4F58-8481-9961304C15FE}" type="presParOf" srcId="{C7E4E47B-E048-41B9-A47D-7A47BCADDE41}" destId="{4C3F5D75-D660-4196-BE58-4FEEA2FD1070}" srcOrd="0" destOrd="0" presId="urn:microsoft.com/office/officeart/2005/8/layout/hierarchy4"/>
    <dgm:cxn modelId="{229F15CB-6750-43D4-BEE6-E05C311F5BD1}" type="presParOf" srcId="{C7E4E47B-E048-41B9-A47D-7A47BCADDE41}" destId="{49F1A65B-AF96-4533-99BB-767B33984E36}" srcOrd="1" destOrd="0" presId="urn:microsoft.com/office/officeart/2005/8/layout/hierarchy4"/>
    <dgm:cxn modelId="{AF6B6665-42B8-4360-B08D-02AF1461F5B4}" type="presParOf" srcId="{CB5EEA40-9C7B-42E5-B60C-0EAC9EE3858D}" destId="{ADBC21C9-895B-4E88-91CD-7A8CA39FEF60}" srcOrd="21" destOrd="0" presId="urn:microsoft.com/office/officeart/2005/8/layout/hierarchy4"/>
    <dgm:cxn modelId="{E79ED4BF-E42E-4572-99AD-B007032EEAF1}" type="presParOf" srcId="{CB5EEA40-9C7B-42E5-B60C-0EAC9EE3858D}" destId="{16D7C5B6-F0B7-4E66-A571-2A4DF843B59D}" srcOrd="22" destOrd="0" presId="urn:microsoft.com/office/officeart/2005/8/layout/hierarchy4"/>
    <dgm:cxn modelId="{0EC72C57-67F1-4ECD-A44D-28B242B50B29}" type="presParOf" srcId="{16D7C5B6-F0B7-4E66-A571-2A4DF843B59D}" destId="{F3462B34-FF24-4172-91C1-2E0B070780EF}" srcOrd="0" destOrd="0" presId="urn:microsoft.com/office/officeart/2005/8/layout/hierarchy4"/>
    <dgm:cxn modelId="{D77BAD11-4DAA-431E-9C29-5C5AA6B38220}" type="presParOf" srcId="{16D7C5B6-F0B7-4E66-A571-2A4DF843B59D}" destId="{E474479C-80A4-4AD5-AF57-34A04E5D2C19}" srcOrd="1" destOrd="0" presId="urn:microsoft.com/office/officeart/2005/8/layout/hierarchy4"/>
    <dgm:cxn modelId="{5FF6F6B7-F82A-4614-9794-4BF10192AC7E}" type="presParOf" srcId="{CB5EEA40-9C7B-42E5-B60C-0EAC9EE3858D}" destId="{2AEE8CA7-0EFF-45F9-86EF-D4A68FD99638}" srcOrd="23" destOrd="0" presId="urn:microsoft.com/office/officeart/2005/8/layout/hierarchy4"/>
    <dgm:cxn modelId="{E3358EB6-ACCA-4C3B-9B0B-60DAA2CDB066}" type="presParOf" srcId="{CB5EEA40-9C7B-42E5-B60C-0EAC9EE3858D}" destId="{56F4B9FF-9A72-4827-B424-3C2CA7908779}" srcOrd="24" destOrd="0" presId="urn:microsoft.com/office/officeart/2005/8/layout/hierarchy4"/>
    <dgm:cxn modelId="{37EEEBC5-5072-478C-8693-ACCADFEACD95}" type="presParOf" srcId="{56F4B9FF-9A72-4827-B424-3C2CA7908779}" destId="{6F070F02-522B-4806-862C-30037E8CEB58}" srcOrd="0" destOrd="0" presId="urn:microsoft.com/office/officeart/2005/8/layout/hierarchy4"/>
    <dgm:cxn modelId="{A190C07A-B854-44BA-9697-0D8525C4601D}" type="presParOf" srcId="{56F4B9FF-9A72-4827-B424-3C2CA7908779}" destId="{5151B941-48BB-453F-B353-A8CB84061F92}" srcOrd="1" destOrd="0" presId="urn:microsoft.com/office/officeart/2005/8/layout/hierarchy4"/>
    <dgm:cxn modelId="{795ADEA1-FA03-41ED-88F9-EDA5649E35A9}" type="presParOf" srcId="{CB5EEA40-9C7B-42E5-B60C-0EAC9EE3858D}" destId="{C6E8C718-FCB8-4990-98D5-B84EF51F83EB}" srcOrd="25" destOrd="0" presId="urn:microsoft.com/office/officeart/2005/8/layout/hierarchy4"/>
    <dgm:cxn modelId="{CA49B994-A47F-489E-AE2D-2255FBED1746}" type="presParOf" srcId="{CB5EEA40-9C7B-42E5-B60C-0EAC9EE3858D}" destId="{C10FF7FC-75AE-4E2F-80E9-D3DC91C04A8E}" srcOrd="26" destOrd="0" presId="urn:microsoft.com/office/officeart/2005/8/layout/hierarchy4"/>
    <dgm:cxn modelId="{787F66E0-AB19-4C9C-BA5C-FE66A6F06FFB}" type="presParOf" srcId="{C10FF7FC-75AE-4E2F-80E9-D3DC91C04A8E}" destId="{48736913-BC95-4CB6-B20E-8675B0283067}" srcOrd="0" destOrd="0" presId="urn:microsoft.com/office/officeart/2005/8/layout/hierarchy4"/>
    <dgm:cxn modelId="{C034904E-5EB9-4A38-9104-056C8EFB8429}" type="presParOf" srcId="{C10FF7FC-75AE-4E2F-80E9-D3DC91C04A8E}" destId="{F4A0C095-EDCE-40DD-B2B2-51A6E425CDBA}" srcOrd="1" destOrd="0" presId="urn:microsoft.com/office/officeart/2005/8/layout/hierarchy4"/>
    <dgm:cxn modelId="{FD258E96-42FD-4271-A488-AA47B0DD4869}" type="presParOf" srcId="{CB5EEA40-9C7B-42E5-B60C-0EAC9EE3858D}" destId="{9019FC45-9A72-441B-96F0-F93F63BC2DC8}" srcOrd="27" destOrd="0" presId="urn:microsoft.com/office/officeart/2005/8/layout/hierarchy4"/>
    <dgm:cxn modelId="{12A53FF1-7EC3-46E9-A931-E6E81A8ED5A4}" type="presParOf" srcId="{CB5EEA40-9C7B-42E5-B60C-0EAC9EE3858D}" destId="{18544BD9-A326-437E-B0C0-3D0C8D613A4B}" srcOrd="28" destOrd="0" presId="urn:microsoft.com/office/officeart/2005/8/layout/hierarchy4"/>
    <dgm:cxn modelId="{730C9833-7AEA-4C7D-88AF-C15C869BBC33}" type="presParOf" srcId="{18544BD9-A326-437E-B0C0-3D0C8D613A4B}" destId="{5E00F13C-3E1F-476C-8759-D090A25C8392}" srcOrd="0" destOrd="0" presId="urn:microsoft.com/office/officeart/2005/8/layout/hierarchy4"/>
    <dgm:cxn modelId="{F36D840D-E4D8-441D-B170-9E65D474D4B5}" type="presParOf" srcId="{18544BD9-A326-437E-B0C0-3D0C8D613A4B}" destId="{F7E5F7B2-326E-4B39-AE86-EC8BF97B24F6}" srcOrd="1" destOrd="0" presId="urn:microsoft.com/office/officeart/2005/8/layout/hierarchy4"/>
    <dgm:cxn modelId="{06491D9E-E27E-47C3-A208-97693F7DB1CC}" type="presParOf" srcId="{CB5EEA40-9C7B-42E5-B60C-0EAC9EE3858D}" destId="{D61841F4-DA26-4305-A517-186BF2348244}" srcOrd="29" destOrd="0" presId="urn:microsoft.com/office/officeart/2005/8/layout/hierarchy4"/>
    <dgm:cxn modelId="{A1598241-BBB4-4540-9A00-5DBA9A15AD7D}" type="presParOf" srcId="{CB5EEA40-9C7B-42E5-B60C-0EAC9EE3858D}" destId="{B38CB48A-B654-49D3-B3CF-55A571EAFEDE}" srcOrd="30" destOrd="0" presId="urn:microsoft.com/office/officeart/2005/8/layout/hierarchy4"/>
    <dgm:cxn modelId="{3571E1A3-7D24-4975-8FD3-A4970F9CEDE6}" type="presParOf" srcId="{B38CB48A-B654-49D3-B3CF-55A571EAFEDE}" destId="{99015059-36D6-478F-9D2D-F2C276ECB7CC}" srcOrd="0" destOrd="0" presId="urn:microsoft.com/office/officeart/2005/8/layout/hierarchy4"/>
    <dgm:cxn modelId="{B0240542-C9F4-4F77-8790-CABBD3F0E8F2}" type="presParOf" srcId="{B38CB48A-B654-49D3-B3CF-55A571EAFEDE}" destId="{A15B1B78-A86E-4B0E-9B52-1EE563092054}" srcOrd="1" destOrd="0" presId="urn:microsoft.com/office/officeart/2005/8/layout/hierarchy4"/>
    <dgm:cxn modelId="{F75A5215-2FC3-4F66-A3A3-81EE52FD06AA}" type="presParOf" srcId="{CB5EEA40-9C7B-42E5-B60C-0EAC9EE3858D}" destId="{90DA7ED6-6D44-4D1A-8E2B-445C72B8DFD0}" srcOrd="31" destOrd="0" presId="urn:microsoft.com/office/officeart/2005/8/layout/hierarchy4"/>
    <dgm:cxn modelId="{58215AE7-173C-4557-B28B-A9988B136264}" type="presParOf" srcId="{CB5EEA40-9C7B-42E5-B60C-0EAC9EE3858D}" destId="{555310BC-3AC8-4AFD-83EA-5B7AEED9724A}" srcOrd="32" destOrd="0" presId="urn:microsoft.com/office/officeart/2005/8/layout/hierarchy4"/>
    <dgm:cxn modelId="{487BD937-7F5A-4D5E-9C7C-1CF8C49CFC37}" type="presParOf" srcId="{555310BC-3AC8-4AFD-83EA-5B7AEED9724A}" destId="{3ED49043-29E7-4BBC-86E3-7DC64D882336}" srcOrd="0" destOrd="0" presId="urn:microsoft.com/office/officeart/2005/8/layout/hierarchy4"/>
    <dgm:cxn modelId="{D5C35054-A380-4536-A770-3207FD63BCDF}" type="presParOf" srcId="{555310BC-3AC8-4AFD-83EA-5B7AEED9724A}" destId="{1293E107-59C2-4FA1-8318-1EC004E00B65}" srcOrd="1" destOrd="0" presId="urn:microsoft.com/office/officeart/2005/8/layout/hierarchy4"/>
    <dgm:cxn modelId="{B1F9FEA4-1E2B-4C23-95C9-70C52932C012}" type="presParOf" srcId="{CB5EEA40-9C7B-42E5-B60C-0EAC9EE3858D}" destId="{94A05327-AFA2-4482-8819-7CD097E7C9E7}" srcOrd="33" destOrd="0" presId="urn:microsoft.com/office/officeart/2005/8/layout/hierarchy4"/>
    <dgm:cxn modelId="{C8CC2046-D404-43F0-88B0-B8F3D7D335CD}" type="presParOf" srcId="{CB5EEA40-9C7B-42E5-B60C-0EAC9EE3858D}" destId="{301809FE-B005-4B94-9ECA-5A1EE79554D7}" srcOrd="34" destOrd="0" presId="urn:microsoft.com/office/officeart/2005/8/layout/hierarchy4"/>
    <dgm:cxn modelId="{25629E99-909C-4F1B-85D3-5D9292E1F7E7}" type="presParOf" srcId="{301809FE-B005-4B94-9ECA-5A1EE79554D7}" destId="{B8E542A7-D4A3-4AD8-9A5B-37B095D516AC}" srcOrd="0" destOrd="0" presId="urn:microsoft.com/office/officeart/2005/8/layout/hierarchy4"/>
    <dgm:cxn modelId="{3B014242-6E1C-4064-9188-730C09DB6B8E}" type="presParOf" srcId="{301809FE-B005-4B94-9ECA-5A1EE79554D7}" destId="{1723A7A8-8E78-4714-A1AB-4332C3FE82CE}" srcOrd="1" destOrd="0" presId="urn:microsoft.com/office/officeart/2005/8/layout/hierarchy4"/>
    <dgm:cxn modelId="{18EE76E5-013D-41BD-9774-F114AD1DD8CB}" type="presParOf" srcId="{CB5EEA40-9C7B-42E5-B60C-0EAC9EE3858D}" destId="{B1A682E7-388D-46DD-9E44-7A4044B2BFD4}" srcOrd="35" destOrd="0" presId="urn:microsoft.com/office/officeart/2005/8/layout/hierarchy4"/>
    <dgm:cxn modelId="{7DCE78BC-A819-4254-96A7-385EE6ED8530}" type="presParOf" srcId="{CB5EEA40-9C7B-42E5-B60C-0EAC9EE3858D}" destId="{4A495F18-B7EA-47B0-B366-6F2F2FC0E18C}" srcOrd="36" destOrd="0" presId="urn:microsoft.com/office/officeart/2005/8/layout/hierarchy4"/>
    <dgm:cxn modelId="{DA942BFA-6A44-4EA0-B8FF-2BBFC7AA8413}" type="presParOf" srcId="{4A495F18-B7EA-47B0-B366-6F2F2FC0E18C}" destId="{D1EF3942-842E-42C7-8026-E3C76461607B}" srcOrd="0" destOrd="0" presId="urn:microsoft.com/office/officeart/2005/8/layout/hierarchy4"/>
    <dgm:cxn modelId="{C5458A02-067B-4F25-A452-8ECF37DC332D}" type="presParOf" srcId="{4A495F18-B7EA-47B0-B366-6F2F2FC0E18C}" destId="{A1BDC8EB-CFB9-4897-86EB-111E7AA6307B}" srcOrd="1" destOrd="0" presId="urn:microsoft.com/office/officeart/2005/8/layout/hierarchy4"/>
    <dgm:cxn modelId="{6594776C-70E9-4175-833C-631E7F1D2298}" type="presParOf" srcId="{CB5EEA40-9C7B-42E5-B60C-0EAC9EE3858D}" destId="{8D7609C3-69FE-4D14-820F-CBA6AE302149}" srcOrd="37" destOrd="0" presId="urn:microsoft.com/office/officeart/2005/8/layout/hierarchy4"/>
    <dgm:cxn modelId="{BFB501BE-45AF-4ECD-8830-9C92C59F69D0}" type="presParOf" srcId="{CB5EEA40-9C7B-42E5-B60C-0EAC9EE3858D}" destId="{A4E8C22E-2615-4811-899D-C3AB9287E1AB}" srcOrd="38" destOrd="0" presId="urn:microsoft.com/office/officeart/2005/8/layout/hierarchy4"/>
    <dgm:cxn modelId="{AC35E98D-BAFD-41C4-BBF7-98BA9E6D3184}" type="presParOf" srcId="{A4E8C22E-2615-4811-899D-C3AB9287E1AB}" destId="{0C6D0EC8-91E8-4AA8-93C0-4DAA11895146}" srcOrd="0" destOrd="0" presId="urn:microsoft.com/office/officeart/2005/8/layout/hierarchy4"/>
    <dgm:cxn modelId="{78DBE4AE-D50B-4F91-A7C2-E297792DE9CB}" type="presParOf" srcId="{A4E8C22E-2615-4811-899D-C3AB9287E1AB}" destId="{F9702C30-D97D-4EEE-AC1E-D0E8740DE0EF}" srcOrd="1" destOrd="0" presId="urn:microsoft.com/office/officeart/2005/8/layout/hierarchy4"/>
    <dgm:cxn modelId="{C0E98CD9-131B-4ACA-B461-BF9B0B8BD651}" type="presParOf" srcId="{CB5EEA40-9C7B-42E5-B60C-0EAC9EE3858D}" destId="{512F80F8-88E3-431E-82EC-C426ECC10653}" srcOrd="39" destOrd="0" presId="urn:microsoft.com/office/officeart/2005/8/layout/hierarchy4"/>
    <dgm:cxn modelId="{EFA4475D-5563-4327-8F26-A04B1F40BD4D}" type="presParOf" srcId="{CB5EEA40-9C7B-42E5-B60C-0EAC9EE3858D}" destId="{90815BAF-29ED-4CBC-8479-13919DFB63B6}" srcOrd="40" destOrd="0" presId="urn:microsoft.com/office/officeart/2005/8/layout/hierarchy4"/>
    <dgm:cxn modelId="{EF913002-141D-45DA-BAE1-0A21CE8B4C72}" type="presParOf" srcId="{90815BAF-29ED-4CBC-8479-13919DFB63B6}" destId="{4F4A972E-72CA-4840-B62A-B0BADCE79ED7}" srcOrd="0" destOrd="0" presId="urn:microsoft.com/office/officeart/2005/8/layout/hierarchy4"/>
    <dgm:cxn modelId="{13743671-BCD6-48F4-9656-576F5CE322E5}" type="presParOf" srcId="{90815BAF-29ED-4CBC-8479-13919DFB63B6}" destId="{20799CD9-0919-417C-9ECF-DE048A61F2BA}" srcOrd="1" destOrd="0" presId="urn:microsoft.com/office/officeart/2005/8/layout/hierarchy4"/>
    <dgm:cxn modelId="{ED74F41B-AE01-4005-8CB3-7DE8DD603757}" type="presParOf" srcId="{CB5EEA40-9C7B-42E5-B60C-0EAC9EE3858D}" destId="{E66C1FF9-532B-47FE-9A52-DD8A553E8DCD}" srcOrd="41" destOrd="0" presId="urn:microsoft.com/office/officeart/2005/8/layout/hierarchy4"/>
    <dgm:cxn modelId="{B8E2C8F3-7B76-4A6A-91B3-050258C1485C}" type="presParOf" srcId="{CB5EEA40-9C7B-42E5-B60C-0EAC9EE3858D}" destId="{0EFDDD48-3B1C-4213-AAA3-E68EAFEE3B4F}" srcOrd="42" destOrd="0" presId="urn:microsoft.com/office/officeart/2005/8/layout/hierarchy4"/>
    <dgm:cxn modelId="{F80B52A0-4640-4DAE-B79A-D3448AC60281}" type="presParOf" srcId="{0EFDDD48-3B1C-4213-AAA3-E68EAFEE3B4F}" destId="{BD011702-8998-41EE-B415-A8D2C315083E}" srcOrd="0" destOrd="0" presId="urn:microsoft.com/office/officeart/2005/8/layout/hierarchy4"/>
    <dgm:cxn modelId="{479E6BC9-B3E5-4307-9F00-4256806BBBEA}" type="presParOf" srcId="{0EFDDD48-3B1C-4213-AAA3-E68EAFEE3B4F}" destId="{18BDEFA7-53FF-407E-9149-4BF5747BEC63}" srcOrd="1" destOrd="0" presId="urn:microsoft.com/office/officeart/2005/8/layout/hierarchy4"/>
    <dgm:cxn modelId="{A99BA495-8CA3-4DC3-8FCE-D77E795FC411}" type="presParOf" srcId="{CB5EEA40-9C7B-42E5-B60C-0EAC9EE3858D}" destId="{5F9E297C-853C-4C9A-9DCC-1831B536EF12}" srcOrd="43" destOrd="0" presId="urn:microsoft.com/office/officeart/2005/8/layout/hierarchy4"/>
    <dgm:cxn modelId="{935C7FED-A4B9-4CDC-80CB-4E46417BD6AE}" type="presParOf" srcId="{CB5EEA40-9C7B-42E5-B60C-0EAC9EE3858D}" destId="{8EB62395-A95B-4E7C-9CAA-96132A0EE1F4}" srcOrd="44" destOrd="0" presId="urn:microsoft.com/office/officeart/2005/8/layout/hierarchy4"/>
    <dgm:cxn modelId="{6B7FA860-96A1-461F-8EFF-F9147AF6FC33}" type="presParOf" srcId="{8EB62395-A95B-4E7C-9CAA-96132A0EE1F4}" destId="{F02FB910-ADDF-4AC5-A639-4073D8E42C11}" srcOrd="0" destOrd="0" presId="urn:microsoft.com/office/officeart/2005/8/layout/hierarchy4"/>
    <dgm:cxn modelId="{9CA20A76-D803-4360-9428-5C2734306707}" type="presParOf" srcId="{8EB62395-A95B-4E7C-9CAA-96132A0EE1F4}" destId="{BB9F3A77-68B3-4E41-8E17-7E0940E722A6}" srcOrd="1" destOrd="0" presId="urn:microsoft.com/office/officeart/2005/8/layout/hierarchy4"/>
    <dgm:cxn modelId="{D258FE44-482B-4AF6-A492-E9BDE316A554}" type="presParOf" srcId="{CB5EEA40-9C7B-42E5-B60C-0EAC9EE3858D}" destId="{0E342145-7130-4837-8487-6CC55109836D}" srcOrd="45" destOrd="0" presId="urn:microsoft.com/office/officeart/2005/8/layout/hierarchy4"/>
    <dgm:cxn modelId="{A96436AE-99DF-48C8-A6FD-43525424A15C}" type="presParOf" srcId="{CB5EEA40-9C7B-42E5-B60C-0EAC9EE3858D}" destId="{9960779A-1696-4654-8EDA-05F31A8B19B6}" srcOrd="46" destOrd="0" presId="urn:microsoft.com/office/officeart/2005/8/layout/hierarchy4"/>
    <dgm:cxn modelId="{3E54BE4F-2B49-47AB-AFDC-C77542175FD1}" type="presParOf" srcId="{9960779A-1696-4654-8EDA-05F31A8B19B6}" destId="{9A6C5FE0-4D4B-452C-A8B5-F1E8995AC4EC}" srcOrd="0" destOrd="0" presId="urn:microsoft.com/office/officeart/2005/8/layout/hierarchy4"/>
    <dgm:cxn modelId="{87BDD1C9-05E8-448E-81BF-DC8590FAAA5F}" type="presParOf" srcId="{9960779A-1696-4654-8EDA-05F31A8B19B6}" destId="{5DB22279-A2FD-4780-A375-46C7EB3C2846}" srcOrd="1" destOrd="0" presId="urn:microsoft.com/office/officeart/2005/8/layout/hierarchy4"/>
    <dgm:cxn modelId="{AE5FB43A-D5BE-498A-9806-5AC83D92DCA2}" type="presParOf" srcId="{CB5EEA40-9C7B-42E5-B60C-0EAC9EE3858D}" destId="{13752BB3-7DAD-42B9-B51C-345BAE94359B}" srcOrd="47" destOrd="0" presId="urn:microsoft.com/office/officeart/2005/8/layout/hierarchy4"/>
    <dgm:cxn modelId="{10C9700C-BB5E-464A-97E2-6F2A231271AB}" type="presParOf" srcId="{CB5EEA40-9C7B-42E5-B60C-0EAC9EE3858D}" destId="{C6025708-CA8E-4235-874C-F5B041D57495}" srcOrd="48" destOrd="0" presId="urn:microsoft.com/office/officeart/2005/8/layout/hierarchy4"/>
    <dgm:cxn modelId="{2FCA5ED8-321A-4004-A58A-C2497C05A3A1}" type="presParOf" srcId="{C6025708-CA8E-4235-874C-F5B041D57495}" destId="{B417144F-D885-4962-80C5-215F38407005}" srcOrd="0" destOrd="0" presId="urn:microsoft.com/office/officeart/2005/8/layout/hierarchy4"/>
    <dgm:cxn modelId="{FA04A251-7DB3-4D5E-ABFD-97CF91684D93}" type="presParOf" srcId="{C6025708-CA8E-4235-874C-F5B041D57495}" destId="{0313D2EC-71B1-4A5C-95F0-E0F53773E964}" srcOrd="1" destOrd="0" presId="urn:microsoft.com/office/officeart/2005/8/layout/hierarchy4"/>
    <dgm:cxn modelId="{864571A6-D6CC-4CDE-A214-D6EDE9FEE8B3}" type="presParOf" srcId="{CB5EEA40-9C7B-42E5-B60C-0EAC9EE3858D}" destId="{29BAF290-D3C7-4563-B7A8-15C438199C2D}" srcOrd="49" destOrd="0" presId="urn:microsoft.com/office/officeart/2005/8/layout/hierarchy4"/>
    <dgm:cxn modelId="{762D6909-8E33-43AC-BF24-3771C1E8DF4C}" type="presParOf" srcId="{CB5EEA40-9C7B-42E5-B60C-0EAC9EE3858D}" destId="{436C0A21-1E10-4BE6-9227-E6EFA9FB3647}" srcOrd="50" destOrd="0" presId="urn:microsoft.com/office/officeart/2005/8/layout/hierarchy4"/>
    <dgm:cxn modelId="{C244DBDA-BC2F-41D4-8592-76FAFDFAEC76}" type="presParOf" srcId="{436C0A21-1E10-4BE6-9227-E6EFA9FB3647}" destId="{0BCA77FD-E046-461D-B327-59DCFFA6FD91}" srcOrd="0" destOrd="0" presId="urn:microsoft.com/office/officeart/2005/8/layout/hierarchy4"/>
    <dgm:cxn modelId="{89A322EB-3A25-46AF-9757-FFB55EDA74F7}" type="presParOf" srcId="{436C0A21-1E10-4BE6-9227-E6EFA9FB3647}" destId="{EDD299AF-2993-4F72-B01D-35430E7F8918}" srcOrd="1" destOrd="0" presId="urn:microsoft.com/office/officeart/2005/8/layout/hierarchy4"/>
    <dgm:cxn modelId="{2CBA9FD9-A4EF-4605-81FD-4B314DFF5F84}" type="presParOf" srcId="{CB5EEA40-9C7B-42E5-B60C-0EAC9EE3858D}" destId="{79A42653-2B2B-4924-A6A8-E0E286BBE3BC}" srcOrd="51" destOrd="0" presId="urn:microsoft.com/office/officeart/2005/8/layout/hierarchy4"/>
    <dgm:cxn modelId="{AEFB5D59-5272-490C-852B-94BBE834C7A1}" type="presParOf" srcId="{CB5EEA40-9C7B-42E5-B60C-0EAC9EE3858D}" destId="{73CF3309-0949-4101-9FF2-916A7865C8AA}" srcOrd="52" destOrd="0" presId="urn:microsoft.com/office/officeart/2005/8/layout/hierarchy4"/>
    <dgm:cxn modelId="{1D68E49A-9566-4351-B597-D8E7B54E8511}" type="presParOf" srcId="{73CF3309-0949-4101-9FF2-916A7865C8AA}" destId="{48EF267A-E4C9-4877-83F8-DF0A4487535B}" srcOrd="0" destOrd="0" presId="urn:microsoft.com/office/officeart/2005/8/layout/hierarchy4"/>
    <dgm:cxn modelId="{C890094C-9B3B-4B1F-854B-907BF10DD56C}" type="presParOf" srcId="{73CF3309-0949-4101-9FF2-916A7865C8AA}" destId="{9BEC1FBF-72AC-4A9A-9F0E-30F86A249A45}" srcOrd="1" destOrd="0" presId="urn:microsoft.com/office/officeart/2005/8/layout/hierarchy4"/>
    <dgm:cxn modelId="{23BC15F7-717B-45E9-913E-412798A31ABE}" type="presParOf" srcId="{CB5EEA40-9C7B-42E5-B60C-0EAC9EE3858D}" destId="{A2BCCE64-4791-4974-916C-E537F69DB4B3}" srcOrd="53" destOrd="0" presId="urn:microsoft.com/office/officeart/2005/8/layout/hierarchy4"/>
    <dgm:cxn modelId="{E258BC84-FF0E-449A-AD2C-98F658086E17}" type="presParOf" srcId="{CB5EEA40-9C7B-42E5-B60C-0EAC9EE3858D}" destId="{80859865-207C-4122-9443-E0B0BB2B5936}" srcOrd="54" destOrd="0" presId="urn:microsoft.com/office/officeart/2005/8/layout/hierarchy4"/>
    <dgm:cxn modelId="{014E19F2-68D1-4897-B1CD-EB1E3605E893}" type="presParOf" srcId="{80859865-207C-4122-9443-E0B0BB2B5936}" destId="{348ACDFD-AF55-4D90-B42C-2C91A33C3EE1}" srcOrd="0" destOrd="0" presId="urn:microsoft.com/office/officeart/2005/8/layout/hierarchy4"/>
    <dgm:cxn modelId="{CE932539-D348-46F6-A59E-C22EC527D2FE}" type="presParOf" srcId="{80859865-207C-4122-9443-E0B0BB2B5936}" destId="{3F07AFDE-6ED2-421E-9616-E96E213F9AD6}" srcOrd="1" destOrd="0" presId="urn:microsoft.com/office/officeart/2005/8/layout/hierarchy4"/>
    <dgm:cxn modelId="{9C19E91B-9145-409A-9DD8-0359C9B927D9}" type="presParOf" srcId="{458CB0AF-613D-4120-A15A-324830455AF9}" destId="{CD965B64-29EC-4EED-8DBE-F338D87A8B06}" srcOrd="3" destOrd="0" presId="urn:microsoft.com/office/officeart/2005/8/layout/hierarchy4"/>
    <dgm:cxn modelId="{9F7B4316-7B88-4CFD-A53D-73185AC80022}" type="presParOf" srcId="{458CB0AF-613D-4120-A15A-324830455AF9}" destId="{92005B25-5105-4921-803A-2C136E0746C1}" srcOrd="4" destOrd="0" presId="urn:microsoft.com/office/officeart/2005/8/layout/hierarchy4"/>
    <dgm:cxn modelId="{19AE9889-D205-48EE-9F7D-90CCC28DA60D}" type="presParOf" srcId="{92005B25-5105-4921-803A-2C136E0746C1}" destId="{9E8A0697-F9F0-4264-AC3A-FA37DF543CBD}" srcOrd="0" destOrd="0" presId="urn:microsoft.com/office/officeart/2005/8/layout/hierarchy4"/>
    <dgm:cxn modelId="{5686FA4B-6F80-4943-828C-5E13A8868075}" type="presParOf" srcId="{92005B25-5105-4921-803A-2C136E0746C1}" destId="{391AA9C1-7124-41BF-94B6-C1D05318FDEC}" srcOrd="1" destOrd="0" presId="urn:microsoft.com/office/officeart/2005/8/layout/hierarchy4"/>
    <dgm:cxn modelId="{D4BDB772-DB30-4DF2-BF0C-8F376B94AA4A}" type="presParOf" srcId="{92005B25-5105-4921-803A-2C136E0746C1}" destId="{DE608AC5-3103-4527-9C56-EE59A40E0258}" srcOrd="2" destOrd="0" presId="urn:microsoft.com/office/officeart/2005/8/layout/hierarchy4"/>
    <dgm:cxn modelId="{113D4ACF-18E9-42CE-8192-232554E34ED4}" type="presParOf" srcId="{DE608AC5-3103-4527-9C56-EE59A40E0258}" destId="{3ACE30A9-B7A2-4D60-96E1-3EBF027DD29D}" srcOrd="0" destOrd="0" presId="urn:microsoft.com/office/officeart/2005/8/layout/hierarchy4"/>
    <dgm:cxn modelId="{7FB71939-2227-43AF-AB0B-45E58BEAB640}" type="presParOf" srcId="{3ACE30A9-B7A2-4D60-96E1-3EBF027DD29D}" destId="{C9764691-399A-46B8-9CBE-03F2950E5EE6}" srcOrd="0" destOrd="0" presId="urn:microsoft.com/office/officeart/2005/8/layout/hierarchy4"/>
    <dgm:cxn modelId="{7D88658E-EDA2-47AD-A43E-6C053286FC14}" type="presParOf" srcId="{3ACE30A9-B7A2-4D60-96E1-3EBF027DD29D}" destId="{5D34EA67-5830-4C3D-ABFE-E0010566F6C1}" srcOrd="1" destOrd="0" presId="urn:microsoft.com/office/officeart/2005/8/layout/hierarchy4"/>
    <dgm:cxn modelId="{811B9621-4C3A-4075-8603-8EBB2A40DDC9}" type="presParOf" srcId="{DE608AC5-3103-4527-9C56-EE59A40E0258}" destId="{F5127EB5-FF03-46D7-9F99-751ED12AA30F}" srcOrd="1" destOrd="0" presId="urn:microsoft.com/office/officeart/2005/8/layout/hierarchy4"/>
    <dgm:cxn modelId="{8546EEA6-CF64-4461-B3A5-19F92CBE2052}" type="presParOf" srcId="{DE608AC5-3103-4527-9C56-EE59A40E0258}" destId="{CC8C638F-8FF2-441E-B4E6-DAD0701C1E8C}" srcOrd="2" destOrd="0" presId="urn:microsoft.com/office/officeart/2005/8/layout/hierarchy4"/>
    <dgm:cxn modelId="{9A747889-A680-42CD-BCF4-D9E7A4AAF96C}" type="presParOf" srcId="{CC8C638F-8FF2-441E-B4E6-DAD0701C1E8C}" destId="{E4D8F296-6C55-4120-9CC3-EECCB900B234}" srcOrd="0" destOrd="0" presId="urn:microsoft.com/office/officeart/2005/8/layout/hierarchy4"/>
    <dgm:cxn modelId="{552CCE78-3476-41B9-B3D1-43941C5C0C74}" type="presParOf" srcId="{CC8C638F-8FF2-441E-B4E6-DAD0701C1E8C}" destId="{4350315A-352C-4422-9264-1E31064EE5FB}" srcOrd="1" destOrd="0" presId="urn:microsoft.com/office/officeart/2005/8/layout/hierarchy4"/>
    <dgm:cxn modelId="{9E3388D6-872F-49BD-801A-0B037EC61860}" type="presParOf" srcId="{DE608AC5-3103-4527-9C56-EE59A40E0258}" destId="{73BEC115-3167-4626-9465-E3D73DB1A433}" srcOrd="3" destOrd="0" presId="urn:microsoft.com/office/officeart/2005/8/layout/hierarchy4"/>
    <dgm:cxn modelId="{14F88BDD-507A-4FB9-9DF4-4198AF32E162}" type="presParOf" srcId="{DE608AC5-3103-4527-9C56-EE59A40E0258}" destId="{AADD06C5-01FC-43BC-83F2-200E03458C9C}" srcOrd="4" destOrd="0" presId="urn:microsoft.com/office/officeart/2005/8/layout/hierarchy4"/>
    <dgm:cxn modelId="{D78A8379-AF9F-4606-965D-343080175B73}" type="presParOf" srcId="{AADD06C5-01FC-43BC-83F2-200E03458C9C}" destId="{D0B21097-AD73-408B-8FDD-9A39020FFE01}" srcOrd="0" destOrd="0" presId="urn:microsoft.com/office/officeart/2005/8/layout/hierarchy4"/>
    <dgm:cxn modelId="{9B658DA5-B0DF-40ED-9373-5C1B8D8E95E3}" type="presParOf" srcId="{AADD06C5-01FC-43BC-83F2-200E03458C9C}" destId="{CD599282-5AD4-4DE9-A535-6FC4293407A4}" srcOrd="1" destOrd="0" presId="urn:microsoft.com/office/officeart/2005/8/layout/hierarchy4"/>
    <dgm:cxn modelId="{8F3A27DB-70F0-4C2B-B7FE-A6199CC83D54}" type="presParOf" srcId="{DE608AC5-3103-4527-9C56-EE59A40E0258}" destId="{E6D47874-D175-4EF1-997D-622A01C9F4FE}" srcOrd="5" destOrd="0" presId="urn:microsoft.com/office/officeart/2005/8/layout/hierarchy4"/>
    <dgm:cxn modelId="{AECDCF6D-B538-4DDF-842A-C199E26AC65A}" type="presParOf" srcId="{DE608AC5-3103-4527-9C56-EE59A40E0258}" destId="{16C74A06-D3BF-449E-B2CE-405F47F720DB}" srcOrd="6" destOrd="0" presId="urn:microsoft.com/office/officeart/2005/8/layout/hierarchy4"/>
    <dgm:cxn modelId="{CBC1B5C1-FBCA-421B-9751-2C42882F1C66}" type="presParOf" srcId="{16C74A06-D3BF-449E-B2CE-405F47F720DB}" destId="{5A45FCE3-666C-4E83-A602-3DA331060D34}" srcOrd="0" destOrd="0" presId="urn:microsoft.com/office/officeart/2005/8/layout/hierarchy4"/>
    <dgm:cxn modelId="{9A44EC76-5218-4B1B-B265-B2F047785BA4}" type="presParOf" srcId="{16C74A06-D3BF-449E-B2CE-405F47F720DB}" destId="{AACAF41B-7CEC-499D-A4AD-1E83D795E5E0}" srcOrd="1" destOrd="0" presId="urn:microsoft.com/office/officeart/2005/8/layout/hierarchy4"/>
    <dgm:cxn modelId="{336DEBB6-76EF-46CE-8610-8FB6A4431108}" type="presParOf" srcId="{DE608AC5-3103-4527-9C56-EE59A40E0258}" destId="{90C5A305-8659-4909-8A0A-DE51DC4BD6D5}" srcOrd="7" destOrd="0" presId="urn:microsoft.com/office/officeart/2005/8/layout/hierarchy4"/>
    <dgm:cxn modelId="{D9ED297E-5CE6-4135-88A0-AA8DF860B375}" type="presParOf" srcId="{DE608AC5-3103-4527-9C56-EE59A40E0258}" destId="{9D814B1F-5368-48B8-A377-5BD0C71FE9A4}" srcOrd="8" destOrd="0" presId="urn:microsoft.com/office/officeart/2005/8/layout/hierarchy4"/>
    <dgm:cxn modelId="{E3609DBB-F97C-4EBA-92E1-0F786A9F75B0}" type="presParOf" srcId="{9D814B1F-5368-48B8-A377-5BD0C71FE9A4}" destId="{12DD6C6F-513C-4012-9B4F-FA36FB27D4FA}" srcOrd="0" destOrd="0" presId="urn:microsoft.com/office/officeart/2005/8/layout/hierarchy4"/>
    <dgm:cxn modelId="{B39AF349-F106-49A6-A0BF-6676315CA057}" type="presParOf" srcId="{9D814B1F-5368-48B8-A377-5BD0C71FE9A4}" destId="{5BD8EB89-8503-4012-A5ED-1F0830A7C9D7}" srcOrd="1" destOrd="0" presId="urn:microsoft.com/office/officeart/2005/8/layout/hierarchy4"/>
    <dgm:cxn modelId="{0FA8AB58-EA7D-4CAA-AE0E-FD47BDCE082E}" type="presParOf" srcId="{DE608AC5-3103-4527-9C56-EE59A40E0258}" destId="{98329723-CAB9-4C9B-B04A-3FB1A0173119}" srcOrd="9" destOrd="0" presId="urn:microsoft.com/office/officeart/2005/8/layout/hierarchy4"/>
    <dgm:cxn modelId="{3A3DB3BE-F6B7-42B6-80EC-B722356016DE}" type="presParOf" srcId="{DE608AC5-3103-4527-9C56-EE59A40E0258}" destId="{D9C431C5-4434-429B-97B6-D01D759960C8}" srcOrd="10" destOrd="0" presId="urn:microsoft.com/office/officeart/2005/8/layout/hierarchy4"/>
    <dgm:cxn modelId="{3E291660-C61E-4A9A-8CAA-FBB8F76BF464}" type="presParOf" srcId="{D9C431C5-4434-429B-97B6-D01D759960C8}" destId="{4EF2B9A6-53D0-4783-8B94-73BB016716C4}" srcOrd="0" destOrd="0" presId="urn:microsoft.com/office/officeart/2005/8/layout/hierarchy4"/>
    <dgm:cxn modelId="{E3A85C6D-BD05-4CF3-82D6-ACE7420713E0}" type="presParOf" srcId="{D9C431C5-4434-429B-97B6-D01D759960C8}" destId="{140374C3-1986-43E2-A232-86FAE1DEC194}" srcOrd="1" destOrd="0" presId="urn:microsoft.com/office/officeart/2005/8/layout/hierarchy4"/>
    <dgm:cxn modelId="{F9A1DE95-4637-4E96-B160-60E225893242}" type="presParOf" srcId="{DE608AC5-3103-4527-9C56-EE59A40E0258}" destId="{90481FCC-573F-498A-8E2A-3F514F73E17C}" srcOrd="11" destOrd="0" presId="urn:microsoft.com/office/officeart/2005/8/layout/hierarchy4"/>
    <dgm:cxn modelId="{60D7FB8F-82FF-4A03-88F9-2D416FA6C46E}" type="presParOf" srcId="{DE608AC5-3103-4527-9C56-EE59A40E0258}" destId="{BF8AFE0D-B4C5-4F5A-ADED-552A63B60E1A}" srcOrd="12" destOrd="0" presId="urn:microsoft.com/office/officeart/2005/8/layout/hierarchy4"/>
    <dgm:cxn modelId="{5611B2E8-9EDD-41E9-8F45-3A60E5D7D051}" type="presParOf" srcId="{BF8AFE0D-B4C5-4F5A-ADED-552A63B60E1A}" destId="{4B29C9AA-6D44-4047-84B4-7082061779FB}" srcOrd="0" destOrd="0" presId="urn:microsoft.com/office/officeart/2005/8/layout/hierarchy4"/>
    <dgm:cxn modelId="{4D12C6D5-1219-4858-AE3D-A81BCA88115E}" type="presParOf" srcId="{BF8AFE0D-B4C5-4F5A-ADED-552A63B60E1A}" destId="{600ED7D1-0C51-4DEA-AAAA-6249229EA8D4}" srcOrd="1" destOrd="0" presId="urn:microsoft.com/office/officeart/2005/8/layout/hierarchy4"/>
    <dgm:cxn modelId="{149B0ED6-ECFC-4AC5-8878-A07494DE0ED8}" type="presParOf" srcId="{DE608AC5-3103-4527-9C56-EE59A40E0258}" destId="{F137E4D7-0A87-4890-B17E-796CAC26493D}" srcOrd="13" destOrd="0" presId="urn:microsoft.com/office/officeart/2005/8/layout/hierarchy4"/>
    <dgm:cxn modelId="{5FA18305-0C17-4568-B039-BD7CA98702FD}" type="presParOf" srcId="{DE608AC5-3103-4527-9C56-EE59A40E0258}" destId="{34B2B9C0-F85E-4AA7-992F-90FBAC5CB64D}" srcOrd="14" destOrd="0" presId="urn:microsoft.com/office/officeart/2005/8/layout/hierarchy4"/>
    <dgm:cxn modelId="{99696616-A1DA-40F5-AFA0-C9B7796F9CF8}" type="presParOf" srcId="{34B2B9C0-F85E-4AA7-992F-90FBAC5CB64D}" destId="{8E083001-C032-4940-BBB7-4639385EAAB9}" srcOrd="0" destOrd="0" presId="urn:microsoft.com/office/officeart/2005/8/layout/hierarchy4"/>
    <dgm:cxn modelId="{F593A915-BEDA-4DBC-AC73-41CC168307EB}" type="presParOf" srcId="{34B2B9C0-F85E-4AA7-992F-90FBAC5CB64D}" destId="{34CDE988-DAC9-4C8D-8185-CB167B4F41C5}" srcOrd="1" destOrd="0" presId="urn:microsoft.com/office/officeart/2005/8/layout/hierarchy4"/>
    <dgm:cxn modelId="{82843131-E7D3-4D3D-87FC-BF56923082F3}" type="presParOf" srcId="{DE608AC5-3103-4527-9C56-EE59A40E0258}" destId="{972A8210-1BE4-4F63-AB46-5A4DA62C3430}" srcOrd="15" destOrd="0" presId="urn:microsoft.com/office/officeart/2005/8/layout/hierarchy4"/>
    <dgm:cxn modelId="{0DB219A3-BA04-4AE1-8BB5-33FC7D6BF02D}" type="presParOf" srcId="{DE608AC5-3103-4527-9C56-EE59A40E0258}" destId="{CD37CDA7-0632-4C9F-8602-1641C896100A}" srcOrd="16" destOrd="0" presId="urn:microsoft.com/office/officeart/2005/8/layout/hierarchy4"/>
    <dgm:cxn modelId="{09A97168-9084-48E8-8573-4A91205D6EAC}" type="presParOf" srcId="{CD37CDA7-0632-4C9F-8602-1641C896100A}" destId="{49BA51C3-9D30-4100-8F31-B6B14D1A800A}" srcOrd="0" destOrd="0" presId="urn:microsoft.com/office/officeart/2005/8/layout/hierarchy4"/>
    <dgm:cxn modelId="{EDA9C4B6-A06D-4D22-B917-2ADF14C8291F}" type="presParOf" srcId="{CD37CDA7-0632-4C9F-8602-1641C896100A}" destId="{01335C75-33FD-48DB-B5C8-0E3DC3353ED4}" srcOrd="1" destOrd="0" presId="urn:microsoft.com/office/officeart/2005/8/layout/hierarchy4"/>
    <dgm:cxn modelId="{5A294EAB-0823-4E89-9C37-A7A4D9BC906C}" type="presParOf" srcId="{DE608AC5-3103-4527-9C56-EE59A40E0258}" destId="{F1F83949-76D9-4D81-B986-16663AF74654}" srcOrd="17" destOrd="0" presId="urn:microsoft.com/office/officeart/2005/8/layout/hierarchy4"/>
    <dgm:cxn modelId="{ABEAD2FD-6E04-4D6C-AB9C-7F032556416A}" type="presParOf" srcId="{DE608AC5-3103-4527-9C56-EE59A40E0258}" destId="{502B2CCA-ED6A-412C-86DF-ACFE713B84AA}" srcOrd="18" destOrd="0" presId="urn:microsoft.com/office/officeart/2005/8/layout/hierarchy4"/>
    <dgm:cxn modelId="{4199A682-1D38-400A-8C92-DD2E50F74244}" type="presParOf" srcId="{502B2CCA-ED6A-412C-86DF-ACFE713B84AA}" destId="{2678433E-7686-4479-B0F5-4CE0AB8AB526}" srcOrd="0" destOrd="0" presId="urn:microsoft.com/office/officeart/2005/8/layout/hierarchy4"/>
    <dgm:cxn modelId="{D587D57C-349F-4E6B-9E48-DF886AD68C88}" type="presParOf" srcId="{502B2CCA-ED6A-412C-86DF-ACFE713B84AA}" destId="{705B6838-BF86-4BB8-9FF7-501435F50E95}" srcOrd="1" destOrd="0" presId="urn:microsoft.com/office/officeart/2005/8/layout/hierarchy4"/>
    <dgm:cxn modelId="{6CFCB545-F8F3-4B42-A136-EAF924EE417B}" type="presParOf" srcId="{DE608AC5-3103-4527-9C56-EE59A40E0258}" destId="{A540046A-6A20-4ECC-BEF3-7F805BC8CEFB}" srcOrd="19" destOrd="0" presId="urn:microsoft.com/office/officeart/2005/8/layout/hierarchy4"/>
    <dgm:cxn modelId="{12A81E79-7A02-404B-8CC7-8B4DD1DA2DF9}" type="presParOf" srcId="{DE608AC5-3103-4527-9C56-EE59A40E0258}" destId="{934833F5-4A08-4885-8344-973D1A32C516}" srcOrd="20" destOrd="0" presId="urn:microsoft.com/office/officeart/2005/8/layout/hierarchy4"/>
    <dgm:cxn modelId="{602A50AE-C732-45C9-8AFD-F7FB05FA55F9}" type="presParOf" srcId="{934833F5-4A08-4885-8344-973D1A32C516}" destId="{E4D9EA3B-9C88-4EF8-A936-DC96839989A3}" srcOrd="0" destOrd="0" presId="urn:microsoft.com/office/officeart/2005/8/layout/hierarchy4"/>
    <dgm:cxn modelId="{A2F9CE02-DB8E-4360-BAA6-B32CD007C996}" type="presParOf" srcId="{934833F5-4A08-4885-8344-973D1A32C516}" destId="{F8F9FD21-7E98-4A3F-B02F-A48EB3DBFCE6}" srcOrd="1" destOrd="0" presId="urn:microsoft.com/office/officeart/2005/8/layout/hierarchy4"/>
    <dgm:cxn modelId="{0552A462-B6C9-4AD1-A5C4-76DE56F2D397}" type="presParOf" srcId="{DE608AC5-3103-4527-9C56-EE59A40E0258}" destId="{9024C162-1FA2-4846-AF7A-91E6A1EAEFA8}" srcOrd="21" destOrd="0" presId="urn:microsoft.com/office/officeart/2005/8/layout/hierarchy4"/>
    <dgm:cxn modelId="{DCA164E7-7664-44BE-BCF4-04B52AC99706}" type="presParOf" srcId="{DE608AC5-3103-4527-9C56-EE59A40E0258}" destId="{12D92C7D-4915-4564-9F22-7C5D759DEB48}" srcOrd="22" destOrd="0" presId="urn:microsoft.com/office/officeart/2005/8/layout/hierarchy4"/>
    <dgm:cxn modelId="{86CCE0A6-909F-4278-941D-08A42CD9A061}" type="presParOf" srcId="{12D92C7D-4915-4564-9F22-7C5D759DEB48}" destId="{3D71B88A-A5D7-4A20-BDFB-2825F272DFB1}" srcOrd="0" destOrd="0" presId="urn:microsoft.com/office/officeart/2005/8/layout/hierarchy4"/>
    <dgm:cxn modelId="{C173D359-E83A-49B6-BC23-3E4E318CF14A}" type="presParOf" srcId="{12D92C7D-4915-4564-9F22-7C5D759DEB48}" destId="{0E71787E-AA88-4489-917E-29556359DF05}" srcOrd="1" destOrd="0" presId="urn:microsoft.com/office/officeart/2005/8/layout/hierarchy4"/>
    <dgm:cxn modelId="{FF6BC163-8AC7-462A-AF0A-CEE5CC540261}" type="presParOf" srcId="{DE608AC5-3103-4527-9C56-EE59A40E0258}" destId="{4FEBD794-9A5E-4884-9DDE-D1F9667CED8E}" srcOrd="23" destOrd="0" presId="urn:microsoft.com/office/officeart/2005/8/layout/hierarchy4"/>
    <dgm:cxn modelId="{5DC38837-79C2-43EA-B4F4-592C87835C19}" type="presParOf" srcId="{DE608AC5-3103-4527-9C56-EE59A40E0258}" destId="{EDAF75E9-606B-43AD-96BF-83136BB702BB}" srcOrd="24" destOrd="0" presId="urn:microsoft.com/office/officeart/2005/8/layout/hierarchy4"/>
    <dgm:cxn modelId="{ADA064D2-6788-49DD-AE2E-67C243E0069F}" type="presParOf" srcId="{EDAF75E9-606B-43AD-96BF-83136BB702BB}" destId="{6DB7A01E-0D13-40A6-9A12-6510D1C6BE60}" srcOrd="0" destOrd="0" presId="urn:microsoft.com/office/officeart/2005/8/layout/hierarchy4"/>
    <dgm:cxn modelId="{4D9F135D-15EA-42A6-A803-7CC6E577ACA0}" type="presParOf" srcId="{EDAF75E9-606B-43AD-96BF-83136BB702BB}" destId="{2FEEE2BA-190D-4F3C-A3B7-98B59CE9F01B}" srcOrd="1" destOrd="0" presId="urn:microsoft.com/office/officeart/2005/8/layout/hierarchy4"/>
    <dgm:cxn modelId="{EC105399-4C6D-469A-9BF5-1DE885A37C42}" type="presParOf" srcId="{DE608AC5-3103-4527-9C56-EE59A40E0258}" destId="{C6966954-AC96-480E-BE09-370FB5BAAC42}" srcOrd="25" destOrd="0" presId="urn:microsoft.com/office/officeart/2005/8/layout/hierarchy4"/>
    <dgm:cxn modelId="{F4924E76-2E6E-440F-9892-D2574237969C}" type="presParOf" srcId="{DE608AC5-3103-4527-9C56-EE59A40E0258}" destId="{650F699E-3BC1-4FE5-8D0A-2F58927B2A8B}" srcOrd="26" destOrd="0" presId="urn:microsoft.com/office/officeart/2005/8/layout/hierarchy4"/>
    <dgm:cxn modelId="{7AC36A99-CCED-4F1B-8189-E34C6B20A4B2}" type="presParOf" srcId="{650F699E-3BC1-4FE5-8D0A-2F58927B2A8B}" destId="{7659B58F-472D-49E2-9DC7-E64F55706520}" srcOrd="0" destOrd="0" presId="urn:microsoft.com/office/officeart/2005/8/layout/hierarchy4"/>
    <dgm:cxn modelId="{154F6354-1373-4CB9-941B-30C9A989234D}" type="presParOf" srcId="{650F699E-3BC1-4FE5-8D0A-2F58927B2A8B}" destId="{F0FB0D16-90FE-4337-A515-EB69CA54302F}" srcOrd="1" destOrd="0" presId="urn:microsoft.com/office/officeart/2005/8/layout/hierarchy4"/>
    <dgm:cxn modelId="{AB86CFE4-10F8-4ACA-AF84-653E0FE91FDA}" type="presParOf" srcId="{DE608AC5-3103-4527-9C56-EE59A40E0258}" destId="{200968F2-C6C7-4AD2-A808-01A8479C48C9}" srcOrd="27" destOrd="0" presId="urn:microsoft.com/office/officeart/2005/8/layout/hierarchy4"/>
    <dgm:cxn modelId="{1BED644B-70D8-4408-8ED3-9B4D1DD75F65}" type="presParOf" srcId="{DE608AC5-3103-4527-9C56-EE59A40E0258}" destId="{E8DEF180-C0AC-4634-8C49-E1D8CA7A13D2}" srcOrd="28" destOrd="0" presId="urn:microsoft.com/office/officeart/2005/8/layout/hierarchy4"/>
    <dgm:cxn modelId="{61B25E45-84B9-4F5B-8512-C7C2F60B16D0}" type="presParOf" srcId="{E8DEF180-C0AC-4634-8C49-E1D8CA7A13D2}" destId="{981B53A0-BE63-4441-BE65-954B3C83BA2A}" srcOrd="0" destOrd="0" presId="urn:microsoft.com/office/officeart/2005/8/layout/hierarchy4"/>
    <dgm:cxn modelId="{8933A1A2-9938-4F52-B1A3-CEFB9285473C}" type="presParOf" srcId="{E8DEF180-C0AC-4634-8C49-E1D8CA7A13D2}" destId="{85861580-D0A3-4E4D-A4ED-314D80D95E25}" srcOrd="1" destOrd="0" presId="urn:microsoft.com/office/officeart/2005/8/layout/hierarchy4"/>
    <dgm:cxn modelId="{32BBD2DA-C4E1-4316-ADC5-3C7DB573FE83}" type="presParOf" srcId="{DE608AC5-3103-4527-9C56-EE59A40E0258}" destId="{5BE8635C-8865-44E5-A4CA-D2AE9BB059C3}" srcOrd="29" destOrd="0" presId="urn:microsoft.com/office/officeart/2005/8/layout/hierarchy4"/>
    <dgm:cxn modelId="{19212190-9DBF-442A-B43A-AC696CEFB517}" type="presParOf" srcId="{DE608AC5-3103-4527-9C56-EE59A40E0258}" destId="{16FB9FE1-6CC8-4630-B6ED-7D381248E568}" srcOrd="30" destOrd="0" presId="urn:microsoft.com/office/officeart/2005/8/layout/hierarchy4"/>
    <dgm:cxn modelId="{1B1DD710-20EB-46AD-966E-4893901DA75C}" type="presParOf" srcId="{16FB9FE1-6CC8-4630-B6ED-7D381248E568}" destId="{31EB587D-09D1-42F6-8FA5-E1741080F3E3}" srcOrd="0" destOrd="0" presId="urn:microsoft.com/office/officeart/2005/8/layout/hierarchy4"/>
    <dgm:cxn modelId="{9F368AE3-DFBF-418F-8D47-5BD115DFE7BA}" type="presParOf" srcId="{16FB9FE1-6CC8-4630-B6ED-7D381248E568}" destId="{C4A3D901-67BA-441C-BC25-47AF40762114}" srcOrd="1" destOrd="0" presId="urn:microsoft.com/office/officeart/2005/8/layout/hierarchy4"/>
    <dgm:cxn modelId="{95FD1EC7-4795-4CC0-80A1-2DB8BA6B9B33}" type="presParOf" srcId="{DE608AC5-3103-4527-9C56-EE59A40E0258}" destId="{10D2FCC7-A054-4432-A0D6-959B39FDA29A}" srcOrd="31" destOrd="0" presId="urn:microsoft.com/office/officeart/2005/8/layout/hierarchy4"/>
    <dgm:cxn modelId="{6ACD0105-D3AC-4004-BE83-1BD9A0EC6800}" type="presParOf" srcId="{DE608AC5-3103-4527-9C56-EE59A40E0258}" destId="{18EDA531-4051-49A5-947E-6454170B229C}" srcOrd="32" destOrd="0" presId="urn:microsoft.com/office/officeart/2005/8/layout/hierarchy4"/>
    <dgm:cxn modelId="{C9588E0D-39C7-4242-809F-18F1F9F296E0}" type="presParOf" srcId="{18EDA531-4051-49A5-947E-6454170B229C}" destId="{6A9F2E91-DBBC-4719-80DB-4557AC3C06D5}" srcOrd="0" destOrd="0" presId="urn:microsoft.com/office/officeart/2005/8/layout/hierarchy4"/>
    <dgm:cxn modelId="{A687E1C3-7576-4735-AC42-4F26F7E2F1A8}" type="presParOf" srcId="{18EDA531-4051-49A5-947E-6454170B229C}" destId="{40569A5F-7E9E-4308-A984-9B11A9D465B0}" srcOrd="1" destOrd="0" presId="urn:microsoft.com/office/officeart/2005/8/layout/hierarchy4"/>
    <dgm:cxn modelId="{D225CB5F-D83B-4976-A817-08B20AADB6E3}" type="presParOf" srcId="{DE608AC5-3103-4527-9C56-EE59A40E0258}" destId="{A3883CE0-A7E9-42CC-A73B-D624B629D214}" srcOrd="33" destOrd="0" presId="urn:microsoft.com/office/officeart/2005/8/layout/hierarchy4"/>
    <dgm:cxn modelId="{A2DFF55E-A372-4243-8338-42CF76A23A9C}" type="presParOf" srcId="{DE608AC5-3103-4527-9C56-EE59A40E0258}" destId="{7946A0C2-7D53-4861-902A-65AC5B67B2F1}" srcOrd="34" destOrd="0" presId="urn:microsoft.com/office/officeart/2005/8/layout/hierarchy4"/>
    <dgm:cxn modelId="{F8C111D4-F79F-43AF-8E2C-56B9137C1240}" type="presParOf" srcId="{7946A0C2-7D53-4861-902A-65AC5B67B2F1}" destId="{BA1ACC70-9181-4C6E-B8CC-A153DF4F3F5A}" srcOrd="0" destOrd="0" presId="urn:microsoft.com/office/officeart/2005/8/layout/hierarchy4"/>
    <dgm:cxn modelId="{75F6D911-D1B5-4346-B2B3-3DE07D31B0FB}" type="presParOf" srcId="{7946A0C2-7D53-4861-902A-65AC5B67B2F1}" destId="{A20B5E1A-D05B-4631-AA5F-3851EAD48A49}" srcOrd="1" destOrd="0" presId="urn:microsoft.com/office/officeart/2005/8/layout/hierarchy4"/>
    <dgm:cxn modelId="{CDE53D35-7145-48C9-AD5C-78B156F67A27}" type="presParOf" srcId="{DE608AC5-3103-4527-9C56-EE59A40E0258}" destId="{297228BE-3E6F-498E-BA18-B7B5F991B83A}" srcOrd="35" destOrd="0" presId="urn:microsoft.com/office/officeart/2005/8/layout/hierarchy4"/>
    <dgm:cxn modelId="{BB17E7E2-EA8F-4F3C-857D-3CCC2971FFCB}" type="presParOf" srcId="{DE608AC5-3103-4527-9C56-EE59A40E0258}" destId="{E160F90E-1D2D-43B8-9DA7-58E1CC8ABB71}" srcOrd="36" destOrd="0" presId="urn:microsoft.com/office/officeart/2005/8/layout/hierarchy4"/>
    <dgm:cxn modelId="{B94D83DC-A6E5-48FC-BEF6-A9280AEDE474}" type="presParOf" srcId="{E160F90E-1D2D-43B8-9DA7-58E1CC8ABB71}" destId="{DC490CB3-BB1A-4B9E-8AA5-5C705DC7A072}" srcOrd="0" destOrd="0" presId="urn:microsoft.com/office/officeart/2005/8/layout/hierarchy4"/>
    <dgm:cxn modelId="{CF903235-C7F2-482E-A017-296000895CCF}" type="presParOf" srcId="{E160F90E-1D2D-43B8-9DA7-58E1CC8ABB71}" destId="{E1D664C2-45AF-4151-941F-B9757C498E77}" srcOrd="1" destOrd="0" presId="urn:microsoft.com/office/officeart/2005/8/layout/hierarchy4"/>
    <dgm:cxn modelId="{90C8D198-16CA-47FD-A13D-1F9BD09BF735}" type="presParOf" srcId="{DE608AC5-3103-4527-9C56-EE59A40E0258}" destId="{FA6B9313-E4EB-4E52-BCEF-594ADEA3C953}" srcOrd="37" destOrd="0" presId="urn:microsoft.com/office/officeart/2005/8/layout/hierarchy4"/>
    <dgm:cxn modelId="{B3B7CD8A-74D6-4E51-BB55-3188F465A96B}" type="presParOf" srcId="{DE608AC5-3103-4527-9C56-EE59A40E0258}" destId="{DEF03F4D-04B8-4DB2-ABC7-C9E735532AF5}" srcOrd="38" destOrd="0" presId="urn:microsoft.com/office/officeart/2005/8/layout/hierarchy4"/>
    <dgm:cxn modelId="{E08CB3E9-315D-4E3F-867E-8BBDCD867C17}" type="presParOf" srcId="{DEF03F4D-04B8-4DB2-ABC7-C9E735532AF5}" destId="{AE0774D0-FB4F-4139-A60F-B607DEF3872B}" srcOrd="0" destOrd="0" presId="urn:microsoft.com/office/officeart/2005/8/layout/hierarchy4"/>
    <dgm:cxn modelId="{A4F67222-FC02-476A-887B-5AF476D49A35}" type="presParOf" srcId="{DEF03F4D-04B8-4DB2-ABC7-C9E735532AF5}" destId="{D78FDC74-CDF6-4E0E-8CC8-38D07BC9BE42}" srcOrd="1" destOrd="0" presId="urn:microsoft.com/office/officeart/2005/8/layout/hierarchy4"/>
    <dgm:cxn modelId="{A66ECA98-724F-4F53-9B5A-3ECC4855E0FD}" type="presParOf" srcId="{DE608AC5-3103-4527-9C56-EE59A40E0258}" destId="{131D5E2B-FCE6-4991-BC1D-7CB8EE0AA176}" srcOrd="39" destOrd="0" presId="urn:microsoft.com/office/officeart/2005/8/layout/hierarchy4"/>
    <dgm:cxn modelId="{272EDE1D-823C-450D-8501-9E83A520D98D}" type="presParOf" srcId="{DE608AC5-3103-4527-9C56-EE59A40E0258}" destId="{2AFD5488-5CBF-4587-85D6-2D95A559E851}" srcOrd="40" destOrd="0" presId="urn:microsoft.com/office/officeart/2005/8/layout/hierarchy4"/>
    <dgm:cxn modelId="{6A7F566A-AC9B-45E3-9E64-D55A01CB505A}" type="presParOf" srcId="{2AFD5488-5CBF-4587-85D6-2D95A559E851}" destId="{FDF48581-FF8C-4786-8361-11578A320553}" srcOrd="0" destOrd="0" presId="urn:microsoft.com/office/officeart/2005/8/layout/hierarchy4"/>
    <dgm:cxn modelId="{74591931-51F8-4F75-909E-86B749A24992}" type="presParOf" srcId="{2AFD5488-5CBF-4587-85D6-2D95A559E851}" destId="{692270BA-4E31-48B5-978C-57F6426A2A23}" srcOrd="1" destOrd="0" presId="urn:microsoft.com/office/officeart/2005/8/layout/hierarchy4"/>
    <dgm:cxn modelId="{1165C6E2-1DFB-4204-AF73-82022F7CB93E}" type="presParOf" srcId="{DE608AC5-3103-4527-9C56-EE59A40E0258}" destId="{60A69932-1B04-4BAF-9B45-53BFC3721E1D}" srcOrd="41" destOrd="0" presId="urn:microsoft.com/office/officeart/2005/8/layout/hierarchy4"/>
    <dgm:cxn modelId="{D15680A3-1B5B-4B10-AAD3-68B66B988B33}" type="presParOf" srcId="{DE608AC5-3103-4527-9C56-EE59A40E0258}" destId="{DD057F92-D002-4D02-A533-B79A20E0572F}" srcOrd="42" destOrd="0" presId="urn:microsoft.com/office/officeart/2005/8/layout/hierarchy4"/>
    <dgm:cxn modelId="{6A9DA1C6-9EE7-4C0B-9727-69B51C4EB0F9}" type="presParOf" srcId="{DD057F92-D002-4D02-A533-B79A20E0572F}" destId="{B7EC48C7-F961-4987-A7DF-CC315C44A814}" srcOrd="0" destOrd="0" presId="urn:microsoft.com/office/officeart/2005/8/layout/hierarchy4"/>
    <dgm:cxn modelId="{8CC2C745-306A-4E8B-B79E-6DA33B9283CD}" type="presParOf" srcId="{DD057F92-D002-4D02-A533-B79A20E0572F}" destId="{AF82E16C-755E-4E16-BBA1-B2D1F6D27A50}" srcOrd="1" destOrd="0" presId="urn:microsoft.com/office/officeart/2005/8/layout/hierarchy4"/>
    <dgm:cxn modelId="{4FD82D7D-C26C-4E56-918A-2F1E850D57CE}" type="presParOf" srcId="{DE608AC5-3103-4527-9C56-EE59A40E0258}" destId="{68A97273-9049-46E7-9F92-CC3E9EE7FF31}" srcOrd="43" destOrd="0" presId="urn:microsoft.com/office/officeart/2005/8/layout/hierarchy4"/>
    <dgm:cxn modelId="{9CE1195F-17D6-4458-B100-672FA4ACD51F}" type="presParOf" srcId="{DE608AC5-3103-4527-9C56-EE59A40E0258}" destId="{971BB285-BFAF-428F-A98B-249401A4B691}" srcOrd="44" destOrd="0" presId="urn:microsoft.com/office/officeart/2005/8/layout/hierarchy4"/>
    <dgm:cxn modelId="{2D63DDB5-D286-424D-B11C-8C5F89367487}" type="presParOf" srcId="{971BB285-BFAF-428F-A98B-249401A4B691}" destId="{053A91AA-0388-433D-9C03-4FD2BD113810}" srcOrd="0" destOrd="0" presId="urn:microsoft.com/office/officeart/2005/8/layout/hierarchy4"/>
    <dgm:cxn modelId="{E034C835-1E62-4E4F-AE86-3357AB8E7EBF}" type="presParOf" srcId="{971BB285-BFAF-428F-A98B-249401A4B691}" destId="{F7B75529-AC2E-4C29-A87D-3B72FE368496}" srcOrd="1" destOrd="0" presId="urn:microsoft.com/office/officeart/2005/8/layout/hierarchy4"/>
    <dgm:cxn modelId="{0BCCE616-9983-4078-B6D6-D0FEB1CEB261}" type="presParOf" srcId="{DE608AC5-3103-4527-9C56-EE59A40E0258}" destId="{6C743185-4613-4081-A2FC-0B3F262252E3}" srcOrd="45" destOrd="0" presId="urn:microsoft.com/office/officeart/2005/8/layout/hierarchy4"/>
    <dgm:cxn modelId="{0F1129BE-912E-4C64-81C9-BC9CE7BDF42F}" type="presParOf" srcId="{DE608AC5-3103-4527-9C56-EE59A40E0258}" destId="{2BBD2D7E-FDCE-4553-A7F6-97F90480A523}" srcOrd="46" destOrd="0" presId="urn:microsoft.com/office/officeart/2005/8/layout/hierarchy4"/>
    <dgm:cxn modelId="{75D4F9CC-197A-4697-AB2F-2531C8EB45D3}" type="presParOf" srcId="{2BBD2D7E-FDCE-4553-A7F6-97F90480A523}" destId="{3AFACA2F-D9D6-443D-A4D6-71B55DBA4394}" srcOrd="0" destOrd="0" presId="urn:microsoft.com/office/officeart/2005/8/layout/hierarchy4"/>
    <dgm:cxn modelId="{9E4E7E03-25B1-40FE-9D0F-5452C4002FD7}" type="presParOf" srcId="{2BBD2D7E-FDCE-4553-A7F6-97F90480A523}" destId="{B92702D4-8B0F-4E3C-99C2-43D51388DA7D}" srcOrd="1" destOrd="0" presId="urn:microsoft.com/office/officeart/2005/8/layout/hierarchy4"/>
    <dgm:cxn modelId="{62ADD487-1A95-4F66-A278-F0BBD6596EDB}" type="presParOf" srcId="{DE608AC5-3103-4527-9C56-EE59A40E0258}" destId="{36A72B66-B7C3-46EC-B132-4062FD48E832}" srcOrd="47" destOrd="0" presId="urn:microsoft.com/office/officeart/2005/8/layout/hierarchy4"/>
    <dgm:cxn modelId="{365D2046-4EB8-41E2-9D72-18DDF20E4E70}" type="presParOf" srcId="{DE608AC5-3103-4527-9C56-EE59A40E0258}" destId="{17BA92BF-D909-4E65-A8A5-1F6CC97AAC80}" srcOrd="48" destOrd="0" presId="urn:microsoft.com/office/officeart/2005/8/layout/hierarchy4"/>
    <dgm:cxn modelId="{399D7B50-FA64-459D-9241-A873B19B525D}" type="presParOf" srcId="{17BA92BF-D909-4E65-A8A5-1F6CC97AAC80}" destId="{0312C5BC-A03D-4651-B2E9-DA6D0FE4A3C1}" srcOrd="0" destOrd="0" presId="urn:microsoft.com/office/officeart/2005/8/layout/hierarchy4"/>
    <dgm:cxn modelId="{8907FC23-75A1-497B-BDF6-8B9DB1E88BCC}" type="presParOf" srcId="{17BA92BF-D909-4E65-A8A5-1F6CC97AAC80}" destId="{4F999636-2402-458E-8DCA-45B7B54D9BD6}" srcOrd="1" destOrd="0" presId="urn:microsoft.com/office/officeart/2005/8/layout/hierarchy4"/>
    <dgm:cxn modelId="{9BAD4BDC-617C-446D-ADB9-70B36FDEE133}" type="presParOf" srcId="{DE608AC5-3103-4527-9C56-EE59A40E0258}" destId="{3CA6BE6A-EC0B-4F41-BC46-55B63D1F1AE1}" srcOrd="49" destOrd="0" presId="urn:microsoft.com/office/officeart/2005/8/layout/hierarchy4"/>
    <dgm:cxn modelId="{E8A29C4A-6EAA-4677-B078-CABCAE1499F2}" type="presParOf" srcId="{DE608AC5-3103-4527-9C56-EE59A40E0258}" destId="{DA34F287-CFE1-4838-A2BC-76523EC5E44C}" srcOrd="50" destOrd="0" presId="urn:microsoft.com/office/officeart/2005/8/layout/hierarchy4"/>
    <dgm:cxn modelId="{05E576E9-B061-4B93-8A3F-F87D07F84E44}" type="presParOf" srcId="{DA34F287-CFE1-4838-A2BC-76523EC5E44C}" destId="{074B8C88-A226-404A-B889-51399F7D6F0E}" srcOrd="0" destOrd="0" presId="urn:microsoft.com/office/officeart/2005/8/layout/hierarchy4"/>
    <dgm:cxn modelId="{F0F39D89-9AD7-4251-B3B7-57BC8098370A}" type="presParOf" srcId="{DA34F287-CFE1-4838-A2BC-76523EC5E44C}" destId="{76FD44A1-1429-4852-9809-AAF0501A8090}" srcOrd="1" destOrd="0" presId="urn:microsoft.com/office/officeart/2005/8/layout/hierarchy4"/>
    <dgm:cxn modelId="{4578EBD4-DB86-4706-A63B-DD985734FC12}" type="presParOf" srcId="{DE608AC5-3103-4527-9C56-EE59A40E0258}" destId="{8C55BD73-ECAB-4D9A-9F3B-86C03A0F36DB}" srcOrd="51" destOrd="0" presId="urn:microsoft.com/office/officeart/2005/8/layout/hierarchy4"/>
    <dgm:cxn modelId="{354D2421-7191-48A5-B39A-FF3E72966068}" type="presParOf" srcId="{DE608AC5-3103-4527-9C56-EE59A40E0258}" destId="{D7C0449D-6852-4C9F-A6EB-B1DB1AD48C2C}" srcOrd="52" destOrd="0" presId="urn:microsoft.com/office/officeart/2005/8/layout/hierarchy4"/>
    <dgm:cxn modelId="{2D4CF854-B904-46F2-A033-73C4441ABEF3}" type="presParOf" srcId="{D7C0449D-6852-4C9F-A6EB-B1DB1AD48C2C}" destId="{B7327A70-9E6A-451A-81B9-AE500F196E75}" srcOrd="0" destOrd="0" presId="urn:microsoft.com/office/officeart/2005/8/layout/hierarchy4"/>
    <dgm:cxn modelId="{C43EA1CF-F05C-41CD-80E1-827B298B6C1F}" type="presParOf" srcId="{D7C0449D-6852-4C9F-A6EB-B1DB1AD48C2C}" destId="{0298066A-796B-49AD-A90C-10807ADFEE54}" srcOrd="1" destOrd="0" presId="urn:microsoft.com/office/officeart/2005/8/layout/hierarchy4"/>
    <dgm:cxn modelId="{56B50156-1BDB-4299-B131-007B1F09F387}" type="presParOf" srcId="{DE608AC5-3103-4527-9C56-EE59A40E0258}" destId="{8EA8FF35-07F1-4480-BB8D-9329E7F55794}" srcOrd="53" destOrd="0" presId="urn:microsoft.com/office/officeart/2005/8/layout/hierarchy4"/>
    <dgm:cxn modelId="{52891FA4-2D07-4214-8E76-3ECC954714E3}" type="presParOf" srcId="{DE608AC5-3103-4527-9C56-EE59A40E0258}" destId="{60E7A222-8D9B-4CD0-915A-0B55B92611B9}" srcOrd="54" destOrd="0" presId="urn:microsoft.com/office/officeart/2005/8/layout/hierarchy4"/>
    <dgm:cxn modelId="{5B67E985-9530-4562-BD52-AE64C3197902}" type="presParOf" srcId="{60E7A222-8D9B-4CD0-915A-0B55B92611B9}" destId="{E3CB98F3-BC66-45DA-AF15-1D22B0730B22}" srcOrd="0" destOrd="0" presId="urn:microsoft.com/office/officeart/2005/8/layout/hierarchy4"/>
    <dgm:cxn modelId="{9ADF866E-5905-4BCC-9507-591A25F54E79}" type="presParOf" srcId="{60E7A222-8D9B-4CD0-915A-0B55B92611B9}" destId="{C9D395DE-3196-42AE-A47E-E2912E7C6D9A}" srcOrd="1" destOrd="0" presId="urn:microsoft.com/office/officeart/2005/8/layout/hierarchy4"/>
    <dgm:cxn modelId="{96B6655C-C7D0-40B5-B1C0-7C0951A540C9}" type="presParOf" srcId="{DE608AC5-3103-4527-9C56-EE59A40E0258}" destId="{B044EBAB-1FF5-4ECB-8436-E876D436FA52}" srcOrd="55" destOrd="0" presId="urn:microsoft.com/office/officeart/2005/8/layout/hierarchy4"/>
    <dgm:cxn modelId="{D2D0ECC9-EA6E-452F-859A-D98C5BCB8921}" type="presParOf" srcId="{DE608AC5-3103-4527-9C56-EE59A40E0258}" destId="{19CF86EB-F97A-4147-9651-32D4CC31F18A}" srcOrd="56" destOrd="0" presId="urn:microsoft.com/office/officeart/2005/8/layout/hierarchy4"/>
    <dgm:cxn modelId="{DD08CC42-8A3A-4B05-8698-BA5E288539F7}" type="presParOf" srcId="{19CF86EB-F97A-4147-9651-32D4CC31F18A}" destId="{60A889B8-7D30-4152-9152-F7FCD8D338BC}" srcOrd="0" destOrd="0" presId="urn:microsoft.com/office/officeart/2005/8/layout/hierarchy4"/>
    <dgm:cxn modelId="{E70A1A15-6B51-4F4D-A815-05D6880E5536}" type="presParOf" srcId="{19CF86EB-F97A-4147-9651-32D4CC31F18A}" destId="{8A7D7DE3-5D9D-4A74-A81E-7BABD1875E2A}" srcOrd="1" destOrd="0" presId="urn:microsoft.com/office/officeart/2005/8/layout/hierarchy4"/>
    <dgm:cxn modelId="{89310B59-9A8E-41F5-88DE-15FC314BBF27}" type="presParOf" srcId="{DE608AC5-3103-4527-9C56-EE59A40E0258}" destId="{A97A2005-E9C7-49B5-998F-64DAABE13DFB}" srcOrd="57" destOrd="0" presId="urn:microsoft.com/office/officeart/2005/8/layout/hierarchy4"/>
    <dgm:cxn modelId="{CBEF1156-9BCF-4E98-9D3E-4409E0F845E4}" type="presParOf" srcId="{DE608AC5-3103-4527-9C56-EE59A40E0258}" destId="{90DB95A4-BD37-4D7C-8925-9173B2ACAD8E}" srcOrd="58" destOrd="0" presId="urn:microsoft.com/office/officeart/2005/8/layout/hierarchy4"/>
    <dgm:cxn modelId="{634B5365-4BA8-44EC-9D28-DF43D20FF187}" type="presParOf" srcId="{90DB95A4-BD37-4D7C-8925-9173B2ACAD8E}" destId="{E9898476-B872-4E96-8E6B-4639DC1E1EAF}" srcOrd="0" destOrd="0" presId="urn:microsoft.com/office/officeart/2005/8/layout/hierarchy4"/>
    <dgm:cxn modelId="{D70A2DD4-B8BC-4A8C-8460-684A4624BE3B}" type="presParOf" srcId="{90DB95A4-BD37-4D7C-8925-9173B2ACAD8E}" destId="{047752E6-14F7-4931-A096-D86247B9E8D5}" srcOrd="1" destOrd="0" presId="urn:microsoft.com/office/officeart/2005/8/layout/hierarchy4"/>
    <dgm:cxn modelId="{423D6B66-8457-4A28-B167-D5D206306009}" type="presParOf" srcId="{DE608AC5-3103-4527-9C56-EE59A40E0258}" destId="{A929B7BE-5CB9-42AF-8FFA-AECD964BA0CF}" srcOrd="59" destOrd="0" presId="urn:microsoft.com/office/officeart/2005/8/layout/hierarchy4"/>
    <dgm:cxn modelId="{27C0CEF2-8FE0-4FFA-B02F-6F5ABD345BCF}" type="presParOf" srcId="{DE608AC5-3103-4527-9C56-EE59A40E0258}" destId="{C845A2D5-4DCF-4027-98F4-E64B65C2D611}" srcOrd="60" destOrd="0" presId="urn:microsoft.com/office/officeart/2005/8/layout/hierarchy4"/>
    <dgm:cxn modelId="{CAD6705A-4CE1-4028-BD1F-B8A51FC7A52F}" type="presParOf" srcId="{C845A2D5-4DCF-4027-98F4-E64B65C2D611}" destId="{E91E3A8B-A820-4DED-B5BD-AE0A3542B640}" srcOrd="0" destOrd="0" presId="urn:microsoft.com/office/officeart/2005/8/layout/hierarchy4"/>
    <dgm:cxn modelId="{66E2E37C-61A6-4730-9CF2-184F2DE69838}" type="presParOf" srcId="{C845A2D5-4DCF-4027-98F4-E64B65C2D611}" destId="{2F67A2F3-54B5-4AD9-81FD-B0D10F21152A}" srcOrd="1" destOrd="0" presId="urn:microsoft.com/office/officeart/2005/8/layout/hierarchy4"/>
    <dgm:cxn modelId="{A4C69C9D-3A9E-430E-9E02-4B318F14FE51}" type="presParOf" srcId="{DE608AC5-3103-4527-9C56-EE59A40E0258}" destId="{4AFBD14C-62AE-4D54-8CE6-D62754A65872}" srcOrd="61" destOrd="0" presId="urn:microsoft.com/office/officeart/2005/8/layout/hierarchy4"/>
    <dgm:cxn modelId="{EE6BB0E6-236A-4B28-8687-9F861246D2B9}" type="presParOf" srcId="{DE608AC5-3103-4527-9C56-EE59A40E0258}" destId="{5538E907-C6A7-4AB2-8AE2-55B54943EEBC}" srcOrd="62" destOrd="0" presId="urn:microsoft.com/office/officeart/2005/8/layout/hierarchy4"/>
    <dgm:cxn modelId="{2FCE257F-165A-46AE-9E6B-59508B08DB90}" type="presParOf" srcId="{5538E907-C6A7-4AB2-8AE2-55B54943EEBC}" destId="{87B1145D-0AF4-4271-A5D9-C6D439DE7279}" srcOrd="0" destOrd="0" presId="urn:microsoft.com/office/officeart/2005/8/layout/hierarchy4"/>
    <dgm:cxn modelId="{D2E74051-229F-42EF-8C5A-6B4A12C46048}" type="presParOf" srcId="{5538E907-C6A7-4AB2-8AE2-55B54943EEBC}" destId="{4ECE0B45-E61D-468E-8A8A-8E52EEBE49D3}" srcOrd="1" destOrd="0" presId="urn:microsoft.com/office/officeart/2005/8/layout/hierarchy4"/>
    <dgm:cxn modelId="{F4C1413F-EA93-4DE2-A9DE-47A2D8284228}" type="presParOf" srcId="{458CB0AF-613D-4120-A15A-324830455AF9}" destId="{4B497725-BF26-4B94-BA48-C3AAF7670E08}" srcOrd="5" destOrd="0" presId="urn:microsoft.com/office/officeart/2005/8/layout/hierarchy4"/>
    <dgm:cxn modelId="{7DB92DE3-5A19-4CE8-A9DB-582D07DF949B}" type="presParOf" srcId="{458CB0AF-613D-4120-A15A-324830455AF9}" destId="{2592BEEA-7876-41A7-BA91-50089E10FBFB}" srcOrd="6" destOrd="0" presId="urn:microsoft.com/office/officeart/2005/8/layout/hierarchy4"/>
    <dgm:cxn modelId="{EA28C939-4325-4E07-AFD3-602E1CEFBEFA}" type="presParOf" srcId="{2592BEEA-7876-41A7-BA91-50089E10FBFB}" destId="{300CF3CC-CDD8-4957-8CBF-61F332586F7B}" srcOrd="0" destOrd="0" presId="urn:microsoft.com/office/officeart/2005/8/layout/hierarchy4"/>
    <dgm:cxn modelId="{0A48ED05-85BA-43E8-9195-CE51BB87695F}" type="presParOf" srcId="{2592BEEA-7876-41A7-BA91-50089E10FBFB}" destId="{8DC55C4E-C081-48AD-BF60-75868E60F4E0}" srcOrd="1" destOrd="0" presId="urn:microsoft.com/office/officeart/2005/8/layout/hierarchy4"/>
    <dgm:cxn modelId="{6DDF28D4-1B97-4B11-9065-926D9F528109}" type="presParOf" srcId="{2592BEEA-7876-41A7-BA91-50089E10FBFB}" destId="{2D2B051D-5538-4265-9C36-1C49A8A37BA1}" srcOrd="2" destOrd="0" presId="urn:microsoft.com/office/officeart/2005/8/layout/hierarchy4"/>
    <dgm:cxn modelId="{D4F0CF6E-0A04-419E-8B84-929A8C6CFCC2}" type="presParOf" srcId="{2D2B051D-5538-4265-9C36-1C49A8A37BA1}" destId="{274C4DA6-7AE6-4012-81AA-5777CEF7D6FC}" srcOrd="0" destOrd="0" presId="urn:microsoft.com/office/officeart/2005/8/layout/hierarchy4"/>
    <dgm:cxn modelId="{8FF9A3A7-99C3-4052-84E8-C25505DF6F2D}" type="presParOf" srcId="{274C4DA6-7AE6-4012-81AA-5777CEF7D6FC}" destId="{D8D2ED38-F748-4289-8E77-4DDF823BBBBC}" srcOrd="0" destOrd="0" presId="urn:microsoft.com/office/officeart/2005/8/layout/hierarchy4"/>
    <dgm:cxn modelId="{C3EC0D13-9ECF-48FD-9652-A93A0D3A6E2D}" type="presParOf" srcId="{274C4DA6-7AE6-4012-81AA-5777CEF7D6FC}" destId="{7578D610-0AF3-402E-A625-AB9389DCE38B}" srcOrd="1" destOrd="0" presId="urn:microsoft.com/office/officeart/2005/8/layout/hierarchy4"/>
    <dgm:cxn modelId="{784F0A5D-D422-4C88-B05C-A3BD2EC040BB}" type="presParOf" srcId="{2D2B051D-5538-4265-9C36-1C49A8A37BA1}" destId="{508F94EE-F00B-42E5-8F8A-AE88FAC3D2AD}" srcOrd="1" destOrd="0" presId="urn:microsoft.com/office/officeart/2005/8/layout/hierarchy4"/>
    <dgm:cxn modelId="{638E0F19-1352-4326-9598-F078FFE62155}" type="presParOf" srcId="{2D2B051D-5538-4265-9C36-1C49A8A37BA1}" destId="{4EB26A57-BA46-48C3-A765-BB0CDA7DFCF0}" srcOrd="2" destOrd="0" presId="urn:microsoft.com/office/officeart/2005/8/layout/hierarchy4"/>
    <dgm:cxn modelId="{9515DC63-1EA8-4B55-BEC0-30C509880983}" type="presParOf" srcId="{4EB26A57-BA46-48C3-A765-BB0CDA7DFCF0}" destId="{5E0FD4F7-1302-4407-AFB8-D56C902F2C36}" srcOrd="0" destOrd="0" presId="urn:microsoft.com/office/officeart/2005/8/layout/hierarchy4"/>
    <dgm:cxn modelId="{54FA086F-5789-488F-9E9F-CCFE0A269E4A}" type="presParOf" srcId="{4EB26A57-BA46-48C3-A765-BB0CDA7DFCF0}" destId="{20DF5C21-AABA-48BB-BF70-8F752DD7C1A9}" srcOrd="1" destOrd="0" presId="urn:microsoft.com/office/officeart/2005/8/layout/hierarchy4"/>
    <dgm:cxn modelId="{FE84C8FC-891D-49A4-80D6-135F5978E7FA}" type="presParOf" srcId="{2D2B051D-5538-4265-9C36-1C49A8A37BA1}" destId="{60E8E852-6354-4709-A996-C10521DF5DDB}" srcOrd="3" destOrd="0" presId="urn:microsoft.com/office/officeart/2005/8/layout/hierarchy4"/>
    <dgm:cxn modelId="{2EC5C127-9C49-4BAD-A779-B4223C7912EC}" type="presParOf" srcId="{2D2B051D-5538-4265-9C36-1C49A8A37BA1}" destId="{A65534C1-0077-4625-98C1-6F3125DF83C5}" srcOrd="4" destOrd="0" presId="urn:microsoft.com/office/officeart/2005/8/layout/hierarchy4"/>
    <dgm:cxn modelId="{E3D3BF34-C58F-449D-A604-DA0C298C447D}" type="presParOf" srcId="{A65534C1-0077-4625-98C1-6F3125DF83C5}" destId="{EA98DA56-01FE-46F1-BA8C-DEF2B5550464}" srcOrd="0" destOrd="0" presId="urn:microsoft.com/office/officeart/2005/8/layout/hierarchy4"/>
    <dgm:cxn modelId="{EB4DEE4B-87E0-440A-90F4-D9AF7128F933}" type="presParOf" srcId="{A65534C1-0077-4625-98C1-6F3125DF83C5}" destId="{B553ADC2-DCCB-4F38-AA8B-6ECCFC222C19}" srcOrd="1" destOrd="0" presId="urn:microsoft.com/office/officeart/2005/8/layout/hierarchy4"/>
    <dgm:cxn modelId="{10EFA75A-25B7-4D20-90FF-32823E7D873D}" type="presParOf" srcId="{2D2B051D-5538-4265-9C36-1C49A8A37BA1}" destId="{6303E4EA-DBD4-4803-8EDF-933867E1D0DE}" srcOrd="5" destOrd="0" presId="urn:microsoft.com/office/officeart/2005/8/layout/hierarchy4"/>
    <dgm:cxn modelId="{8426AE19-E9C5-4B12-A4D3-7E3F90DC5937}" type="presParOf" srcId="{2D2B051D-5538-4265-9C36-1C49A8A37BA1}" destId="{64AEA6FC-AF5B-4821-876F-EC924A5B2696}" srcOrd="6" destOrd="0" presId="urn:microsoft.com/office/officeart/2005/8/layout/hierarchy4"/>
    <dgm:cxn modelId="{31D2B677-808F-44C7-8A37-6B45B9D936C8}" type="presParOf" srcId="{64AEA6FC-AF5B-4821-876F-EC924A5B2696}" destId="{3B9FA98F-AF95-4778-8296-1491745B0820}" srcOrd="0" destOrd="0" presId="urn:microsoft.com/office/officeart/2005/8/layout/hierarchy4"/>
    <dgm:cxn modelId="{A6D21062-8687-42DD-8EC9-089094F58140}" type="presParOf" srcId="{64AEA6FC-AF5B-4821-876F-EC924A5B2696}" destId="{7310845B-BFD9-47B5-9B41-C9F19EC97B23}" srcOrd="1" destOrd="0" presId="urn:microsoft.com/office/officeart/2005/8/layout/hierarchy4"/>
    <dgm:cxn modelId="{3CAC570D-F390-458C-8684-7F3270703C3F}" type="presParOf" srcId="{2D2B051D-5538-4265-9C36-1C49A8A37BA1}" destId="{022B2C05-D694-4245-AF22-D0742FF47481}" srcOrd="7" destOrd="0" presId="urn:microsoft.com/office/officeart/2005/8/layout/hierarchy4"/>
    <dgm:cxn modelId="{326FA972-1B83-41E8-8A8B-82FED51862AD}" type="presParOf" srcId="{2D2B051D-5538-4265-9C36-1C49A8A37BA1}" destId="{88334A07-E051-431E-85B5-9F39C91F0CED}" srcOrd="8" destOrd="0" presId="urn:microsoft.com/office/officeart/2005/8/layout/hierarchy4"/>
    <dgm:cxn modelId="{271E9140-75D3-4DC6-9ABE-FE2744EC8CEF}" type="presParOf" srcId="{88334A07-E051-431E-85B5-9F39C91F0CED}" destId="{1B8731FA-0D0A-4796-AAEF-97EDAD5E2921}" srcOrd="0" destOrd="0" presId="urn:microsoft.com/office/officeart/2005/8/layout/hierarchy4"/>
    <dgm:cxn modelId="{E16C7C30-434F-46E0-8B0D-63D379DBA917}" type="presParOf" srcId="{88334A07-E051-431E-85B5-9F39C91F0CED}" destId="{8772DF2B-20BE-40E5-9EF6-A9AD7F6516FD}" srcOrd="1" destOrd="0" presId="urn:microsoft.com/office/officeart/2005/8/layout/hierarchy4"/>
    <dgm:cxn modelId="{BC03BF83-869D-4470-980E-CC60791AA69C}" type="presParOf" srcId="{2D2B051D-5538-4265-9C36-1C49A8A37BA1}" destId="{CD46AF1D-3BC0-4B1A-B74C-9773204728D3}" srcOrd="9" destOrd="0" presId="urn:microsoft.com/office/officeart/2005/8/layout/hierarchy4"/>
    <dgm:cxn modelId="{CF6B52C7-36F8-4544-A63A-9836F742526B}" type="presParOf" srcId="{2D2B051D-5538-4265-9C36-1C49A8A37BA1}" destId="{186C521B-282E-4EFC-BABF-9B196CA0F9B0}" srcOrd="10" destOrd="0" presId="urn:microsoft.com/office/officeart/2005/8/layout/hierarchy4"/>
    <dgm:cxn modelId="{52F1EE5B-9B41-4133-B829-7219251DB3A2}" type="presParOf" srcId="{186C521B-282E-4EFC-BABF-9B196CA0F9B0}" destId="{AE505F8C-57CF-4639-84BE-2661CF2D12D0}" srcOrd="0" destOrd="0" presId="urn:microsoft.com/office/officeart/2005/8/layout/hierarchy4"/>
    <dgm:cxn modelId="{9F4D9BF1-F54F-41FC-BAC1-E1D38AC24545}" type="presParOf" srcId="{186C521B-282E-4EFC-BABF-9B196CA0F9B0}" destId="{D94AA9BF-00D7-485B-AC2F-FF33409D1C85}" srcOrd="1" destOrd="0" presId="urn:microsoft.com/office/officeart/2005/8/layout/hierarchy4"/>
    <dgm:cxn modelId="{E74D3CE4-BA04-4CEA-BFE9-D4053DFDA71A}" type="presParOf" srcId="{2D2B051D-5538-4265-9C36-1C49A8A37BA1}" destId="{1DF63C9B-3E84-46E1-B250-D0FAE16DFDA9}" srcOrd="11" destOrd="0" presId="urn:microsoft.com/office/officeart/2005/8/layout/hierarchy4"/>
    <dgm:cxn modelId="{F85BB7C5-6641-4CA3-B607-58908BD97C9A}" type="presParOf" srcId="{2D2B051D-5538-4265-9C36-1C49A8A37BA1}" destId="{28CBC5FA-9AAA-418E-B5D6-54512818A0A2}" srcOrd="12" destOrd="0" presId="urn:microsoft.com/office/officeart/2005/8/layout/hierarchy4"/>
    <dgm:cxn modelId="{C8E20556-E3EA-4CDA-B215-A0AFFD8BE8D0}" type="presParOf" srcId="{28CBC5FA-9AAA-418E-B5D6-54512818A0A2}" destId="{9EEA6381-5036-433B-8952-E5A592021CA2}" srcOrd="0" destOrd="0" presId="urn:microsoft.com/office/officeart/2005/8/layout/hierarchy4"/>
    <dgm:cxn modelId="{DA1A3DEA-3CB1-471C-A25E-F06E44997ECA}" type="presParOf" srcId="{28CBC5FA-9AAA-418E-B5D6-54512818A0A2}" destId="{3D212712-56AF-4404-9FD9-D2011C93779E}" srcOrd="1" destOrd="0" presId="urn:microsoft.com/office/officeart/2005/8/layout/hierarchy4"/>
    <dgm:cxn modelId="{6C39B5F5-069D-4FE7-9130-0BDA2AC2E34B}" type="presParOf" srcId="{2D2B051D-5538-4265-9C36-1C49A8A37BA1}" destId="{90C5AEF2-63A8-4B87-B224-3EA48A195F16}" srcOrd="13" destOrd="0" presId="urn:microsoft.com/office/officeart/2005/8/layout/hierarchy4"/>
    <dgm:cxn modelId="{78340450-7A32-4A43-BB60-81DB4038D53C}" type="presParOf" srcId="{2D2B051D-5538-4265-9C36-1C49A8A37BA1}" destId="{8BA74BFF-AFE1-4D12-A572-09D13976B623}" srcOrd="14" destOrd="0" presId="urn:microsoft.com/office/officeart/2005/8/layout/hierarchy4"/>
    <dgm:cxn modelId="{D8D6E8C2-147B-4965-87D4-D599668AE64E}" type="presParOf" srcId="{8BA74BFF-AFE1-4D12-A572-09D13976B623}" destId="{99E93896-50C5-414F-90C5-CB46261E8052}" srcOrd="0" destOrd="0" presId="urn:microsoft.com/office/officeart/2005/8/layout/hierarchy4"/>
    <dgm:cxn modelId="{84285431-B68C-4CAD-956E-88D77A014E93}" type="presParOf" srcId="{8BA74BFF-AFE1-4D12-A572-09D13976B623}" destId="{C5A1A549-5BB3-4AAE-A510-17A59D980960}" srcOrd="1" destOrd="0" presId="urn:microsoft.com/office/officeart/2005/8/layout/hierarchy4"/>
    <dgm:cxn modelId="{A16B0B0C-E3A9-4E1B-BB91-BF1C0A9D916B}" type="presParOf" srcId="{2D2B051D-5538-4265-9C36-1C49A8A37BA1}" destId="{526073DC-A7CD-4D55-B5F1-C2F9E7F54FC8}" srcOrd="15" destOrd="0" presId="urn:microsoft.com/office/officeart/2005/8/layout/hierarchy4"/>
    <dgm:cxn modelId="{A129D287-5328-4D9E-8DDA-0FF53C8437B4}" type="presParOf" srcId="{2D2B051D-5538-4265-9C36-1C49A8A37BA1}" destId="{07F697D8-ABF1-42E4-B851-D2C394FD92C5}" srcOrd="16" destOrd="0" presId="urn:microsoft.com/office/officeart/2005/8/layout/hierarchy4"/>
    <dgm:cxn modelId="{4239B598-CCBA-4716-8A17-6080494D795F}" type="presParOf" srcId="{07F697D8-ABF1-42E4-B851-D2C394FD92C5}" destId="{E9A72AB3-AEC9-40AC-B626-3B45EDD407B3}" srcOrd="0" destOrd="0" presId="urn:microsoft.com/office/officeart/2005/8/layout/hierarchy4"/>
    <dgm:cxn modelId="{AB3DAB1C-AAE0-4FE8-B19E-2AD4EC1C41EB}" type="presParOf" srcId="{07F697D8-ABF1-42E4-B851-D2C394FD92C5}" destId="{D6775997-CF62-4789-A4AD-FDE9F38AA5A0}" srcOrd="1" destOrd="0" presId="urn:microsoft.com/office/officeart/2005/8/layout/hierarchy4"/>
    <dgm:cxn modelId="{F6565DE8-96C5-4B0D-BAFF-C50081474305}" type="presParOf" srcId="{2D2B051D-5538-4265-9C36-1C49A8A37BA1}" destId="{6F751B3D-CA91-4CCE-9D19-045FC504187F}" srcOrd="17" destOrd="0" presId="urn:microsoft.com/office/officeart/2005/8/layout/hierarchy4"/>
    <dgm:cxn modelId="{99F96025-386F-46A4-8CD7-B0D6CC704C8E}" type="presParOf" srcId="{2D2B051D-5538-4265-9C36-1C49A8A37BA1}" destId="{60C0FF80-6F2C-4DA1-931B-C99DDE4816F2}" srcOrd="18" destOrd="0" presId="urn:microsoft.com/office/officeart/2005/8/layout/hierarchy4"/>
    <dgm:cxn modelId="{4BEF062A-55AA-433E-AC42-47A6FA9B2356}" type="presParOf" srcId="{60C0FF80-6F2C-4DA1-931B-C99DDE4816F2}" destId="{BC30F1AC-DEE0-424F-B63E-6AFEE0DBE781}" srcOrd="0" destOrd="0" presId="urn:microsoft.com/office/officeart/2005/8/layout/hierarchy4"/>
    <dgm:cxn modelId="{C3D8FD2E-0A98-4792-8E52-F7839D3FF539}" type="presParOf" srcId="{60C0FF80-6F2C-4DA1-931B-C99DDE4816F2}" destId="{A6BE7B4F-47AD-40F9-9624-C1AF49D9CC05}" srcOrd="1" destOrd="0" presId="urn:microsoft.com/office/officeart/2005/8/layout/hierarchy4"/>
    <dgm:cxn modelId="{24DCA0FD-1A92-4A3F-8B76-73FDD29386F8}" type="presParOf" srcId="{2D2B051D-5538-4265-9C36-1C49A8A37BA1}" destId="{85FA48C6-CC9D-4CD7-8867-7F44B93A6475}" srcOrd="19" destOrd="0" presId="urn:microsoft.com/office/officeart/2005/8/layout/hierarchy4"/>
    <dgm:cxn modelId="{0F52396C-5ABE-4020-B06C-CDB2AFE460BC}" type="presParOf" srcId="{2D2B051D-5538-4265-9C36-1C49A8A37BA1}" destId="{5617D5EE-05AA-4540-B205-4D3574C4C39A}" srcOrd="20" destOrd="0" presId="urn:microsoft.com/office/officeart/2005/8/layout/hierarchy4"/>
    <dgm:cxn modelId="{8B56E666-2A26-4FA9-AC13-5F140610016C}" type="presParOf" srcId="{5617D5EE-05AA-4540-B205-4D3574C4C39A}" destId="{1E52C614-1246-4A76-95E3-A2B48CD86314}" srcOrd="0" destOrd="0" presId="urn:microsoft.com/office/officeart/2005/8/layout/hierarchy4"/>
    <dgm:cxn modelId="{013C7D00-2F33-4FB5-9E1B-65232AA97302}" type="presParOf" srcId="{5617D5EE-05AA-4540-B205-4D3574C4C39A}" destId="{47DF7AAD-5944-4074-9ED1-2C378FB18437}" srcOrd="1" destOrd="0" presId="urn:microsoft.com/office/officeart/2005/8/layout/hierarchy4"/>
    <dgm:cxn modelId="{D6108DE1-357D-46B2-A388-589E7A4F862D}" type="presParOf" srcId="{2D2B051D-5538-4265-9C36-1C49A8A37BA1}" destId="{109422DE-FE30-4553-8E0D-841007B3E602}" srcOrd="21" destOrd="0" presId="urn:microsoft.com/office/officeart/2005/8/layout/hierarchy4"/>
    <dgm:cxn modelId="{3F5C7FD0-3E91-4131-9D1E-9330AB1F5ED7}" type="presParOf" srcId="{2D2B051D-5538-4265-9C36-1C49A8A37BA1}" destId="{FDD9854D-3032-49F0-9A0C-254620920AFD}" srcOrd="22" destOrd="0" presId="urn:microsoft.com/office/officeart/2005/8/layout/hierarchy4"/>
    <dgm:cxn modelId="{15FCF8CA-9905-47DF-A300-8C3E1E4659A6}" type="presParOf" srcId="{FDD9854D-3032-49F0-9A0C-254620920AFD}" destId="{9D132697-72A0-4576-A6CD-3FADA3569E4E}" srcOrd="0" destOrd="0" presId="urn:microsoft.com/office/officeart/2005/8/layout/hierarchy4"/>
    <dgm:cxn modelId="{0A42A918-2FBD-4548-AFD7-8A684566F71A}" type="presParOf" srcId="{FDD9854D-3032-49F0-9A0C-254620920AFD}" destId="{A4B1AD2E-2386-47C6-A76E-00F47BFBF4BE}" srcOrd="1" destOrd="0" presId="urn:microsoft.com/office/officeart/2005/8/layout/hierarchy4"/>
    <dgm:cxn modelId="{2AE31D3E-9A00-47AA-B827-4BA1E9D1ED4D}" type="presParOf" srcId="{458CB0AF-613D-4120-A15A-324830455AF9}" destId="{43E382AF-2C7F-45E6-B7A7-5145D4C1174E}" srcOrd="7" destOrd="0" presId="urn:microsoft.com/office/officeart/2005/8/layout/hierarchy4"/>
    <dgm:cxn modelId="{B04AB6F8-00FB-40B6-9626-A3F78CDC004E}" type="presParOf" srcId="{458CB0AF-613D-4120-A15A-324830455AF9}" destId="{8AD92B9F-B4FF-4D3E-971D-F94698C81BFC}" srcOrd="8" destOrd="0" presId="urn:microsoft.com/office/officeart/2005/8/layout/hierarchy4"/>
    <dgm:cxn modelId="{38921DE7-0B3A-46C0-A521-B5641D8848AF}" type="presParOf" srcId="{8AD92B9F-B4FF-4D3E-971D-F94698C81BFC}" destId="{DD170533-D0CE-402B-946C-BC803D35F61B}" srcOrd="0" destOrd="0" presId="urn:microsoft.com/office/officeart/2005/8/layout/hierarchy4"/>
    <dgm:cxn modelId="{93A8C13D-ACF0-4E78-A534-01FE2B24C3C5}" type="presParOf" srcId="{8AD92B9F-B4FF-4D3E-971D-F94698C81BFC}" destId="{7DB5A919-5C8D-411B-8684-CB892008E226}" srcOrd="1" destOrd="0" presId="urn:microsoft.com/office/officeart/2005/8/layout/hierarchy4"/>
    <dgm:cxn modelId="{78768C64-C14D-4CF6-9823-9745E6E37E6B}" type="presParOf" srcId="{8AD92B9F-B4FF-4D3E-971D-F94698C81BFC}" destId="{4B34EE87-D1E4-402C-B255-AD45163C0F62}" srcOrd="2" destOrd="0" presId="urn:microsoft.com/office/officeart/2005/8/layout/hierarchy4"/>
    <dgm:cxn modelId="{CA493245-21DA-40BE-A7DC-F547FF4FC3D2}" type="presParOf" srcId="{4B34EE87-D1E4-402C-B255-AD45163C0F62}" destId="{C61BAF10-7836-4C2F-892C-96F729F5E171}" srcOrd="0" destOrd="0" presId="urn:microsoft.com/office/officeart/2005/8/layout/hierarchy4"/>
    <dgm:cxn modelId="{6D9CAB94-CF2F-4DBC-93B6-8CC0E4874F16}" type="presParOf" srcId="{C61BAF10-7836-4C2F-892C-96F729F5E171}" destId="{19962120-483D-4E36-A2FD-EC5110E6A6D9}" srcOrd="0" destOrd="0" presId="urn:microsoft.com/office/officeart/2005/8/layout/hierarchy4"/>
    <dgm:cxn modelId="{35367341-69DD-4327-A3B5-C11E41C5F566}" type="presParOf" srcId="{C61BAF10-7836-4C2F-892C-96F729F5E171}" destId="{F5239FC2-CCFF-4BA5-9DD9-CEEC55443C3A}" srcOrd="1" destOrd="0" presId="urn:microsoft.com/office/officeart/2005/8/layout/hierarchy4"/>
    <dgm:cxn modelId="{2565384F-AEAA-46D3-8DC4-B29BCD972C56}" type="presParOf" srcId="{5D638F10-CB4F-46DF-B3D3-1696F0B7D3D2}" destId="{AC334203-DCAC-4493-8E24-4DD5F9F16FE8}" srcOrd="1" destOrd="0" presId="urn:microsoft.com/office/officeart/2005/8/layout/hierarchy4"/>
    <dgm:cxn modelId="{A8CDC209-AFA6-46CC-B1C0-E649E42DF31D}" type="presParOf" srcId="{5D638F10-CB4F-46DF-B3D3-1696F0B7D3D2}" destId="{C14826E1-D307-471A-84C9-2E5F2AFE18D6}" srcOrd="2" destOrd="0" presId="urn:microsoft.com/office/officeart/2005/8/layout/hierarchy4"/>
    <dgm:cxn modelId="{799EC95F-7542-4317-A30C-CFBF1D48FF8A}" type="presParOf" srcId="{C14826E1-D307-471A-84C9-2E5F2AFE18D6}" destId="{95D62823-7A03-4916-8E59-B61169A1FBD1}" srcOrd="0" destOrd="0" presId="urn:microsoft.com/office/officeart/2005/8/layout/hierarchy4"/>
    <dgm:cxn modelId="{E044C88B-9F14-4157-8076-0822E3D6394F}" type="presParOf" srcId="{C14826E1-D307-471A-84C9-2E5F2AFE18D6}" destId="{8EA5D16E-EC19-46A9-B204-451587B5F289}" srcOrd="1" destOrd="0" presId="urn:microsoft.com/office/officeart/2005/8/layout/hierarchy4"/>
    <dgm:cxn modelId="{7B033ACB-4CFE-47B2-B924-6699BDE2FE23}" type="presParOf" srcId="{C14826E1-D307-471A-84C9-2E5F2AFE18D6}" destId="{FAB0A8A3-78CA-43F6-9DD1-3F7F52F1A3C3}" srcOrd="2" destOrd="0" presId="urn:microsoft.com/office/officeart/2005/8/layout/hierarchy4"/>
    <dgm:cxn modelId="{BE182D90-6806-4D65-B725-80949371D262}" type="presParOf" srcId="{FAB0A8A3-78CA-43F6-9DD1-3F7F52F1A3C3}" destId="{72D6637A-89D4-4AAE-BBD5-A0C1BE160057}" srcOrd="0" destOrd="0" presId="urn:microsoft.com/office/officeart/2005/8/layout/hierarchy4"/>
    <dgm:cxn modelId="{67AADB5C-C983-4B07-9945-22D8BDC9339B}" type="presParOf" srcId="{72D6637A-89D4-4AAE-BBD5-A0C1BE160057}" destId="{A364EF17-8BC8-4609-9DC0-EFA95BC4700C}" srcOrd="0" destOrd="0" presId="urn:microsoft.com/office/officeart/2005/8/layout/hierarchy4"/>
    <dgm:cxn modelId="{0E62B696-D83C-4C20-8B12-BC8473CE1ABB}" type="presParOf" srcId="{72D6637A-89D4-4AAE-BBD5-A0C1BE160057}" destId="{82A226A4-D025-4149-8FF4-ADDF06AA4D1A}" srcOrd="1" destOrd="0" presId="urn:microsoft.com/office/officeart/2005/8/layout/hierarchy4"/>
    <dgm:cxn modelId="{1580A234-0982-4DA7-944E-E5238B084DEC}" type="presParOf" srcId="{72D6637A-89D4-4AAE-BBD5-A0C1BE160057}" destId="{C972F6D4-A638-41CE-A029-EF17285D7E71}" srcOrd="2" destOrd="0" presId="urn:microsoft.com/office/officeart/2005/8/layout/hierarchy4"/>
    <dgm:cxn modelId="{3075D626-4056-4DA7-AEF1-727D5F5E1DCA}" type="presParOf" srcId="{C972F6D4-A638-41CE-A029-EF17285D7E71}" destId="{25D2F6B3-990F-4DC3-9615-FB88BF236900}" srcOrd="0" destOrd="0" presId="urn:microsoft.com/office/officeart/2005/8/layout/hierarchy4"/>
    <dgm:cxn modelId="{DF061230-6681-46FD-BB5B-0084427AD942}" type="presParOf" srcId="{25D2F6B3-990F-4DC3-9615-FB88BF236900}" destId="{05762FCE-10A1-4AD7-AE14-FD2A404DDF2B}" srcOrd="0" destOrd="0" presId="urn:microsoft.com/office/officeart/2005/8/layout/hierarchy4"/>
    <dgm:cxn modelId="{B41A815D-86C7-4B9D-9BE4-A1BD94134FE7}" type="presParOf" srcId="{25D2F6B3-990F-4DC3-9615-FB88BF236900}" destId="{DE67450D-71BB-44EB-BCB6-3AE3F647034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B5389-43C3-4675-BE54-52D2CCE3D5E5}">
      <dsp:nvSpPr>
        <dsp:cNvPr id="0" name=""/>
        <dsp:cNvSpPr/>
      </dsp:nvSpPr>
      <dsp:spPr>
        <a:xfrm>
          <a:off x="3589" y="362129"/>
          <a:ext cx="7932716"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t>W3C</a:t>
          </a:r>
          <a:endParaRPr lang="en-US" sz="3600" kern="1200" dirty="0"/>
        </a:p>
      </dsp:txBody>
      <dsp:txXfrm>
        <a:off x="16617" y="375157"/>
        <a:ext cx="7906660" cy="418737"/>
      </dsp:txXfrm>
    </dsp:sp>
    <dsp:sp modelId="{7525039D-75EC-4B94-990A-03D130D61B9F}">
      <dsp:nvSpPr>
        <dsp:cNvPr id="0" name=""/>
        <dsp:cNvSpPr/>
      </dsp:nvSpPr>
      <dsp:spPr>
        <a:xfrm>
          <a:off x="11332" y="893228"/>
          <a:ext cx="776849"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HTML</a:t>
          </a:r>
          <a:endParaRPr lang="en-US" sz="1200" kern="1200" dirty="0"/>
        </a:p>
      </dsp:txBody>
      <dsp:txXfrm>
        <a:off x="24360" y="906256"/>
        <a:ext cx="750793" cy="418737"/>
      </dsp:txXfrm>
    </dsp:sp>
    <dsp:sp modelId="{ED9D7A6D-27F6-4122-BB52-8FF977A60715}">
      <dsp:nvSpPr>
        <dsp:cNvPr id="0" name=""/>
        <dsp:cNvSpPr/>
      </dsp:nvSpPr>
      <dsp:spPr>
        <a:xfrm>
          <a:off x="11332"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266700">
            <a:lnSpc>
              <a:spcPct val="90000"/>
            </a:lnSpc>
            <a:spcBef>
              <a:spcPct val="0"/>
            </a:spcBef>
            <a:spcAft>
              <a:spcPct val="35000"/>
            </a:spcAft>
          </a:pPr>
          <a:r>
            <a:rPr lang="en-US" sz="6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a:t>
          </a:r>
          <a:endParaRPr lang="en-US" sz="105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4075" y="1389232"/>
        <a:ext cx="88177" cy="1393412"/>
      </dsp:txXfrm>
    </dsp:sp>
    <dsp:sp modelId="{956AF648-3F93-41DF-8180-2B82526844F8}">
      <dsp:nvSpPr>
        <dsp:cNvPr id="0" name=""/>
        <dsp:cNvSpPr/>
      </dsp:nvSpPr>
      <dsp:spPr>
        <a:xfrm>
          <a:off x="108930"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266700">
            <a:lnSpc>
              <a:spcPct val="90000"/>
            </a:lnSpc>
            <a:spcBef>
              <a:spcPct val="0"/>
            </a:spcBef>
            <a:spcAft>
              <a:spcPct val="35000"/>
            </a:spcAft>
          </a:pPr>
          <a:r>
            <a:rPr lang="en-US" sz="6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Canvas </a:t>
          </a:r>
          <a:r>
            <a:rPr lang="en-US" sz="600" b="1"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2D Context</a:t>
          </a:r>
          <a:endParaRPr lang="en-US" sz="6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11673" y="1389232"/>
        <a:ext cx="88177" cy="1393412"/>
      </dsp:txXfrm>
    </dsp:sp>
    <dsp:sp modelId="{CB40655B-3A78-446B-81DC-752E71EBF0AD}">
      <dsp:nvSpPr>
        <dsp:cNvPr id="0" name=""/>
        <dsp:cNvSpPr/>
      </dsp:nvSpPr>
      <dsp:spPr>
        <a:xfrm>
          <a:off x="20652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Microdata</a:t>
          </a:r>
        </a:p>
      </dsp:txBody>
      <dsp:txXfrm>
        <a:off x="209271" y="1389232"/>
        <a:ext cx="88177" cy="1393412"/>
      </dsp:txXfrm>
    </dsp:sp>
    <dsp:sp modelId="{8835036C-3951-418C-AD84-34BFCDDB87E1}">
      <dsp:nvSpPr>
        <dsp:cNvPr id="0" name=""/>
        <dsp:cNvSpPr/>
      </dsp:nvSpPr>
      <dsp:spPr>
        <a:xfrm>
          <a:off x="304126"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kern="1200"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HTML+RDFa</a:t>
          </a:r>
          <a:endParaRPr lang="en-US" sz="6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306869" y="1389232"/>
        <a:ext cx="88177" cy="1393412"/>
      </dsp:txXfrm>
    </dsp:sp>
    <dsp:sp modelId="{0484FEF3-80BB-466E-AB48-804D8214DFD7}">
      <dsp:nvSpPr>
        <dsp:cNvPr id="0" name=""/>
        <dsp:cNvSpPr/>
      </dsp:nvSpPr>
      <dsp:spPr>
        <a:xfrm>
          <a:off x="401723"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 Markup</a:t>
          </a:r>
        </a:p>
      </dsp:txBody>
      <dsp:txXfrm>
        <a:off x="404466" y="1389232"/>
        <a:ext cx="88177" cy="1393412"/>
      </dsp:txXfrm>
    </dsp:sp>
    <dsp:sp modelId="{55108962-F779-40E9-A22C-763D4069C424}">
      <dsp:nvSpPr>
        <dsp:cNvPr id="0" name=""/>
        <dsp:cNvSpPr/>
      </dsp:nvSpPr>
      <dsp:spPr>
        <a:xfrm>
          <a:off x="499321"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HTML5 Diff from HTML4</a:t>
          </a:r>
          <a:endPar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502064" y="1389232"/>
        <a:ext cx="88177" cy="1393412"/>
      </dsp:txXfrm>
    </dsp:sp>
    <dsp:sp modelId="{CF04E266-3C1F-4F0F-8ECB-91CBFF2A270A}">
      <dsp:nvSpPr>
        <dsp:cNvPr id="0" name=""/>
        <dsp:cNvSpPr/>
      </dsp:nvSpPr>
      <dsp:spPr>
        <a:xfrm>
          <a:off x="596919"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Polyglot Markup</a:t>
          </a:r>
          <a:endPar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599662" y="1389232"/>
        <a:ext cx="88177" cy="1393412"/>
      </dsp:txXfrm>
    </dsp:sp>
    <dsp:sp modelId="{EFA85F0F-A555-42DB-B683-6C7318384ED3}">
      <dsp:nvSpPr>
        <dsp:cNvPr id="0" name=""/>
        <dsp:cNvSpPr/>
      </dsp:nvSpPr>
      <dsp:spPr>
        <a:xfrm>
          <a:off x="694517"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Text alternatives</a:t>
          </a:r>
          <a:endPar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697260" y="1389232"/>
        <a:ext cx="88177" cy="1393412"/>
      </dsp:txXfrm>
    </dsp:sp>
    <dsp:sp modelId="{C55AC12B-0CD1-4BF4-9381-43DE229D9EE8}">
      <dsp:nvSpPr>
        <dsp:cNvPr id="0" name=""/>
        <dsp:cNvSpPr/>
      </dsp:nvSpPr>
      <dsp:spPr>
        <a:xfrm>
          <a:off x="797713" y="899782"/>
          <a:ext cx="2728806"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CSS</a:t>
          </a:r>
          <a:endParaRPr lang="en-US" sz="1200" kern="1200" dirty="0"/>
        </a:p>
      </dsp:txBody>
      <dsp:txXfrm>
        <a:off x="810741" y="912810"/>
        <a:ext cx="2702750" cy="418737"/>
      </dsp:txXfrm>
    </dsp:sp>
    <dsp:sp modelId="{5A7435AB-0EAE-48A3-9BD9-0F03114061DF}">
      <dsp:nvSpPr>
        <dsp:cNvPr id="0" name=""/>
        <dsp:cNvSpPr/>
      </dsp:nvSpPr>
      <dsp:spPr>
        <a:xfrm>
          <a:off x="796049"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Snapshot 2007</a:t>
          </a:r>
        </a:p>
      </dsp:txBody>
      <dsp:txXfrm>
        <a:off x="798792" y="1389232"/>
        <a:ext cx="88177" cy="1393412"/>
      </dsp:txXfrm>
    </dsp:sp>
    <dsp:sp modelId="{8DFEF4C6-66E1-457A-916F-64179C4E5A9B}">
      <dsp:nvSpPr>
        <dsp:cNvPr id="0" name=""/>
        <dsp:cNvSpPr/>
      </dsp:nvSpPr>
      <dsp:spPr>
        <a:xfrm>
          <a:off x="893647"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Namespaces</a:t>
          </a:r>
        </a:p>
      </dsp:txBody>
      <dsp:txXfrm>
        <a:off x="896390" y="1389232"/>
        <a:ext cx="88177" cy="1393412"/>
      </dsp:txXfrm>
    </dsp:sp>
    <dsp:sp modelId="{0B07CCEB-AA66-4E76-B431-1428E254EF9A}">
      <dsp:nvSpPr>
        <dsp:cNvPr id="0" name=""/>
        <dsp:cNvSpPr/>
      </dsp:nvSpPr>
      <dsp:spPr>
        <a:xfrm>
          <a:off x="991245"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Paged Media</a:t>
          </a:r>
        </a:p>
      </dsp:txBody>
      <dsp:txXfrm>
        <a:off x="993988" y="1389232"/>
        <a:ext cx="88177" cy="1393412"/>
      </dsp:txXfrm>
    </dsp:sp>
    <dsp:sp modelId="{856C2FA2-2EF2-4EB3-9F07-25F25CEB6C88}">
      <dsp:nvSpPr>
        <dsp:cNvPr id="0" name=""/>
        <dsp:cNvSpPr/>
      </dsp:nvSpPr>
      <dsp:spPr>
        <a:xfrm>
          <a:off x="1088842"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Print Profile</a:t>
          </a:r>
        </a:p>
      </dsp:txBody>
      <dsp:txXfrm>
        <a:off x="1091585" y="1389232"/>
        <a:ext cx="88177" cy="1393412"/>
      </dsp:txXfrm>
    </dsp:sp>
    <dsp:sp modelId="{B8BC3BA1-ED75-4F94-956E-68AA5E500B2D}">
      <dsp:nvSpPr>
        <dsp:cNvPr id="0" name=""/>
        <dsp:cNvSpPr/>
      </dsp:nvSpPr>
      <dsp:spPr>
        <a:xfrm>
          <a:off x="1186440"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Values and Units</a:t>
          </a:r>
        </a:p>
      </dsp:txBody>
      <dsp:txXfrm>
        <a:off x="1189183" y="1389232"/>
        <a:ext cx="88177" cy="1393412"/>
      </dsp:txXfrm>
    </dsp:sp>
    <dsp:sp modelId="{F8AC719F-CAF3-491D-A1F9-4D5765FED417}">
      <dsp:nvSpPr>
        <dsp:cNvPr id="0" name=""/>
        <dsp:cNvSpPr/>
      </dsp:nvSpPr>
      <dsp:spPr>
        <a:xfrm>
          <a:off x="128403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Cascading and Inheritance</a:t>
          </a:r>
        </a:p>
      </dsp:txBody>
      <dsp:txXfrm>
        <a:off x="1286781" y="1389232"/>
        <a:ext cx="88177" cy="1393412"/>
      </dsp:txXfrm>
    </dsp:sp>
    <dsp:sp modelId="{F783456F-55BA-48F3-946C-335CB438F782}">
      <dsp:nvSpPr>
        <dsp:cNvPr id="0" name=""/>
        <dsp:cNvSpPr/>
      </dsp:nvSpPr>
      <dsp:spPr>
        <a:xfrm>
          <a:off x="1381636"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Text</a:t>
          </a:r>
        </a:p>
      </dsp:txBody>
      <dsp:txXfrm>
        <a:off x="1384379" y="1389232"/>
        <a:ext cx="88177" cy="1393412"/>
      </dsp:txXfrm>
    </dsp:sp>
    <dsp:sp modelId="{720B06E0-9EA7-47F7-98E8-655F7F53DCF4}">
      <dsp:nvSpPr>
        <dsp:cNvPr id="0" name=""/>
        <dsp:cNvSpPr/>
      </dsp:nvSpPr>
      <dsp:spPr>
        <a:xfrm>
          <a:off x="1479234"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Writing Modes</a:t>
          </a:r>
        </a:p>
      </dsp:txBody>
      <dsp:txXfrm>
        <a:off x="1481977" y="1389232"/>
        <a:ext cx="88177" cy="1393412"/>
      </dsp:txXfrm>
    </dsp:sp>
    <dsp:sp modelId="{AFAC0F0D-098F-4D27-93F0-D66465E8FF0D}">
      <dsp:nvSpPr>
        <dsp:cNvPr id="0" name=""/>
        <dsp:cNvSpPr/>
      </dsp:nvSpPr>
      <dsp:spPr>
        <a:xfrm>
          <a:off x="1576832"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Line Grid</a:t>
          </a:r>
        </a:p>
      </dsp:txBody>
      <dsp:txXfrm>
        <a:off x="1579575" y="1389232"/>
        <a:ext cx="88177" cy="1393412"/>
      </dsp:txXfrm>
    </dsp:sp>
    <dsp:sp modelId="{06466438-6FC9-465C-AA86-A61300E5A226}">
      <dsp:nvSpPr>
        <dsp:cNvPr id="0" name=""/>
        <dsp:cNvSpPr/>
      </dsp:nvSpPr>
      <dsp:spPr>
        <a:xfrm>
          <a:off x="1674430"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Ruby</a:t>
          </a:r>
        </a:p>
      </dsp:txBody>
      <dsp:txXfrm>
        <a:off x="1677173" y="1389232"/>
        <a:ext cx="88177" cy="1393412"/>
      </dsp:txXfrm>
    </dsp:sp>
    <dsp:sp modelId="{4C3F5D75-D660-4196-BE58-4FEEA2FD1070}">
      <dsp:nvSpPr>
        <dsp:cNvPr id="0" name=""/>
        <dsp:cNvSpPr/>
      </dsp:nvSpPr>
      <dsp:spPr>
        <a:xfrm>
          <a:off x="177202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15240" tIns="15240" rIns="15240" bIns="1524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177800">
            <a:lnSpc>
              <a:spcPct val="90000"/>
            </a:lnSpc>
            <a:spcBef>
              <a:spcPct val="0"/>
            </a:spcBef>
            <a:spcAft>
              <a:spcPct val="35000"/>
            </a:spcAft>
          </a:pPr>
          <a:r>
            <a:rPr lang="en-US" sz="4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Generated Content for </a:t>
          </a:r>
          <a:r>
            <a:rPr lang="en-US" sz="400" b="1" i="0" kern="12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Paged Media</a:t>
          </a:r>
          <a:endParaRPr lang="en-US" sz="4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774771" y="1389232"/>
        <a:ext cx="88177" cy="1393412"/>
      </dsp:txXfrm>
    </dsp:sp>
    <dsp:sp modelId="{F3462B34-FF24-4172-91C1-2E0B070780EF}">
      <dsp:nvSpPr>
        <dsp:cNvPr id="0" name=""/>
        <dsp:cNvSpPr/>
      </dsp:nvSpPr>
      <dsp:spPr>
        <a:xfrm>
          <a:off x="1869626"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Backgrounds and Borders</a:t>
          </a:r>
        </a:p>
      </dsp:txBody>
      <dsp:txXfrm>
        <a:off x="1872369" y="1389232"/>
        <a:ext cx="88177" cy="1393412"/>
      </dsp:txXfrm>
    </dsp:sp>
    <dsp:sp modelId="{6F070F02-522B-4806-862C-30037E8CEB58}">
      <dsp:nvSpPr>
        <dsp:cNvPr id="0" name=""/>
        <dsp:cNvSpPr/>
      </dsp:nvSpPr>
      <dsp:spPr>
        <a:xfrm>
          <a:off x="1967223"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Fonts</a:t>
          </a:r>
        </a:p>
      </dsp:txBody>
      <dsp:txXfrm>
        <a:off x="1969966" y="1389232"/>
        <a:ext cx="88177" cy="1393412"/>
      </dsp:txXfrm>
    </dsp:sp>
    <dsp:sp modelId="{48736913-BC95-4CB6-B20E-8675B0283067}">
      <dsp:nvSpPr>
        <dsp:cNvPr id="0" name=""/>
        <dsp:cNvSpPr/>
      </dsp:nvSpPr>
      <dsp:spPr>
        <a:xfrm>
          <a:off x="2064821"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Basic Box Model</a:t>
          </a:r>
        </a:p>
      </dsp:txBody>
      <dsp:txXfrm>
        <a:off x="2067564" y="1389232"/>
        <a:ext cx="88177" cy="1393412"/>
      </dsp:txXfrm>
    </dsp:sp>
    <dsp:sp modelId="{5E00F13C-3E1F-476C-8759-D090A25C8392}">
      <dsp:nvSpPr>
        <dsp:cNvPr id="0" name=""/>
        <dsp:cNvSpPr/>
      </dsp:nvSpPr>
      <dsp:spPr>
        <a:xfrm>
          <a:off x="2162419"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Multi-column Layout</a:t>
          </a:r>
        </a:p>
      </dsp:txBody>
      <dsp:txXfrm>
        <a:off x="2165162" y="1389232"/>
        <a:ext cx="88177" cy="1393412"/>
      </dsp:txXfrm>
    </dsp:sp>
    <dsp:sp modelId="{99015059-36D6-478F-9D2D-F2C276ECB7CC}">
      <dsp:nvSpPr>
        <dsp:cNvPr id="0" name=""/>
        <dsp:cNvSpPr/>
      </dsp:nvSpPr>
      <dsp:spPr>
        <a:xfrm>
          <a:off x="2260017"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Template Layout</a:t>
          </a:r>
        </a:p>
      </dsp:txBody>
      <dsp:txXfrm>
        <a:off x="2262760" y="1389232"/>
        <a:ext cx="88177" cy="1393412"/>
      </dsp:txXfrm>
    </dsp:sp>
    <dsp:sp modelId="{3ED49043-29E7-4BBC-86E3-7DC64D882336}">
      <dsp:nvSpPr>
        <dsp:cNvPr id="0" name=""/>
        <dsp:cNvSpPr/>
      </dsp:nvSpPr>
      <dsp:spPr>
        <a:xfrm>
          <a:off x="2357615"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Media Queries</a:t>
          </a:r>
        </a:p>
      </dsp:txBody>
      <dsp:txXfrm>
        <a:off x="2360358" y="1389232"/>
        <a:ext cx="88177" cy="1393412"/>
      </dsp:txXfrm>
    </dsp:sp>
    <dsp:sp modelId="{B8E542A7-D4A3-4AD8-9A5B-37B095D516AC}">
      <dsp:nvSpPr>
        <dsp:cNvPr id="0" name=""/>
        <dsp:cNvSpPr/>
      </dsp:nvSpPr>
      <dsp:spPr>
        <a:xfrm>
          <a:off x="2455213"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Speech</a:t>
          </a:r>
        </a:p>
      </dsp:txBody>
      <dsp:txXfrm>
        <a:off x="2457956" y="1389232"/>
        <a:ext cx="88177" cy="1393412"/>
      </dsp:txXfrm>
    </dsp:sp>
    <dsp:sp modelId="{D1EF3942-842E-42C7-8026-E3C76461607B}">
      <dsp:nvSpPr>
        <dsp:cNvPr id="0" name=""/>
        <dsp:cNvSpPr/>
      </dsp:nvSpPr>
      <dsp:spPr>
        <a:xfrm>
          <a:off x="2552811"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Color</a:t>
          </a:r>
        </a:p>
      </dsp:txBody>
      <dsp:txXfrm>
        <a:off x="2555554" y="1389232"/>
        <a:ext cx="88177" cy="1393412"/>
      </dsp:txXfrm>
    </dsp:sp>
    <dsp:sp modelId="{0C6D0EC8-91E8-4AA8-93C0-4DAA11895146}">
      <dsp:nvSpPr>
        <dsp:cNvPr id="0" name=""/>
        <dsp:cNvSpPr/>
      </dsp:nvSpPr>
      <dsp:spPr>
        <a:xfrm>
          <a:off x="2650409"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Basic User Interface </a:t>
          </a:r>
        </a:p>
      </dsp:txBody>
      <dsp:txXfrm>
        <a:off x="2653152" y="1389232"/>
        <a:ext cx="88177" cy="1393412"/>
      </dsp:txXfrm>
    </dsp:sp>
    <dsp:sp modelId="{4F4A972E-72CA-4840-B62A-B0BADCE79ED7}">
      <dsp:nvSpPr>
        <dsp:cNvPr id="0" name=""/>
        <dsp:cNvSpPr/>
      </dsp:nvSpPr>
      <dsp:spPr>
        <a:xfrm>
          <a:off x="2748007"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Scoping</a:t>
          </a:r>
        </a:p>
      </dsp:txBody>
      <dsp:txXfrm>
        <a:off x="2750750" y="1389232"/>
        <a:ext cx="88177" cy="1393412"/>
      </dsp:txXfrm>
    </dsp:sp>
    <dsp:sp modelId="{BD011702-8998-41EE-B415-A8D2C315083E}">
      <dsp:nvSpPr>
        <dsp:cNvPr id="0" name=""/>
        <dsp:cNvSpPr/>
      </dsp:nvSpPr>
      <dsp:spPr>
        <a:xfrm>
          <a:off x="2845604"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Grid Positioning</a:t>
          </a:r>
        </a:p>
      </dsp:txBody>
      <dsp:txXfrm>
        <a:off x="2848347" y="1389232"/>
        <a:ext cx="88177" cy="1393412"/>
      </dsp:txXfrm>
    </dsp:sp>
    <dsp:sp modelId="{F02FB910-ADDF-4AC5-A639-4073D8E42C11}">
      <dsp:nvSpPr>
        <dsp:cNvPr id="0" name=""/>
        <dsp:cNvSpPr/>
      </dsp:nvSpPr>
      <dsp:spPr>
        <a:xfrm>
          <a:off x="2943202"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Flexible Box Layout</a:t>
          </a:r>
        </a:p>
      </dsp:txBody>
      <dsp:txXfrm>
        <a:off x="2945945" y="1389232"/>
        <a:ext cx="88177" cy="1393412"/>
      </dsp:txXfrm>
    </dsp:sp>
    <dsp:sp modelId="{9A6C5FE0-4D4B-452C-A8B5-F1E8995AC4EC}">
      <dsp:nvSpPr>
        <dsp:cNvPr id="0" name=""/>
        <dsp:cNvSpPr/>
      </dsp:nvSpPr>
      <dsp:spPr>
        <a:xfrm>
          <a:off x="3040800"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Image Values</a:t>
          </a:r>
        </a:p>
      </dsp:txBody>
      <dsp:txXfrm>
        <a:off x="3043543" y="1389232"/>
        <a:ext cx="88177" cy="1393412"/>
      </dsp:txXfrm>
    </dsp:sp>
    <dsp:sp modelId="{B417144F-D885-4962-80C5-215F38407005}">
      <dsp:nvSpPr>
        <dsp:cNvPr id="0" name=""/>
        <dsp:cNvSpPr/>
      </dsp:nvSpPr>
      <dsp:spPr>
        <a:xfrm>
          <a:off x="313839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2D Transformations</a:t>
          </a:r>
        </a:p>
      </dsp:txBody>
      <dsp:txXfrm>
        <a:off x="3141141" y="1389232"/>
        <a:ext cx="88177" cy="1393412"/>
      </dsp:txXfrm>
    </dsp:sp>
    <dsp:sp modelId="{0BCA77FD-E046-461D-B327-59DCFFA6FD91}">
      <dsp:nvSpPr>
        <dsp:cNvPr id="0" name=""/>
        <dsp:cNvSpPr/>
      </dsp:nvSpPr>
      <dsp:spPr>
        <a:xfrm>
          <a:off x="3235996"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3D Transformations</a:t>
          </a:r>
        </a:p>
      </dsp:txBody>
      <dsp:txXfrm>
        <a:off x="3238739" y="1389232"/>
        <a:ext cx="88177" cy="1393412"/>
      </dsp:txXfrm>
    </dsp:sp>
    <dsp:sp modelId="{48EF267A-E4C9-4877-83F8-DF0A4487535B}">
      <dsp:nvSpPr>
        <dsp:cNvPr id="0" name=""/>
        <dsp:cNvSpPr/>
      </dsp:nvSpPr>
      <dsp:spPr>
        <a:xfrm>
          <a:off x="3333594"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Transitions</a:t>
          </a:r>
        </a:p>
      </dsp:txBody>
      <dsp:txXfrm>
        <a:off x="3336337" y="1389232"/>
        <a:ext cx="88177" cy="1393412"/>
      </dsp:txXfrm>
    </dsp:sp>
    <dsp:sp modelId="{348ACDFD-AF55-4D90-B42C-2C91A33C3EE1}">
      <dsp:nvSpPr>
        <dsp:cNvPr id="0" name=""/>
        <dsp:cNvSpPr/>
      </dsp:nvSpPr>
      <dsp:spPr>
        <a:xfrm>
          <a:off x="3431192"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CSS Animations</a:t>
          </a:r>
        </a:p>
      </dsp:txBody>
      <dsp:txXfrm>
        <a:off x="3433935" y="1389232"/>
        <a:ext cx="88177" cy="1393412"/>
      </dsp:txXfrm>
    </dsp:sp>
    <dsp:sp modelId="{9E8A0697-F9F0-4264-AC3A-FA37DF543CBD}">
      <dsp:nvSpPr>
        <dsp:cNvPr id="0" name=""/>
        <dsp:cNvSpPr/>
      </dsp:nvSpPr>
      <dsp:spPr>
        <a:xfrm>
          <a:off x="3532724" y="893228"/>
          <a:ext cx="3119198"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Web Apps</a:t>
          </a:r>
          <a:endParaRPr lang="en-US" sz="1200" kern="1200" dirty="0"/>
        </a:p>
      </dsp:txBody>
      <dsp:txXfrm>
        <a:off x="3545752" y="906256"/>
        <a:ext cx="3093142" cy="418737"/>
      </dsp:txXfrm>
    </dsp:sp>
    <dsp:sp modelId="{C9764691-399A-46B8-9CBE-03F2950E5EE6}">
      <dsp:nvSpPr>
        <dsp:cNvPr id="0" name=""/>
        <dsp:cNvSpPr/>
      </dsp:nvSpPr>
      <dsp:spPr>
        <a:xfrm>
          <a:off x="3532724"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CORS</a:t>
          </a:r>
        </a:p>
      </dsp:txBody>
      <dsp:txXfrm>
        <a:off x="3535467" y="1389232"/>
        <a:ext cx="88177" cy="1393412"/>
      </dsp:txXfrm>
    </dsp:sp>
    <dsp:sp modelId="{E4D8F296-6C55-4120-9CC3-EECCB900B234}">
      <dsp:nvSpPr>
        <dsp:cNvPr id="0" name=""/>
        <dsp:cNvSpPr/>
      </dsp:nvSpPr>
      <dsp:spPr>
        <a:xfrm>
          <a:off x="3630321"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Element Traversal</a:t>
          </a:r>
        </a:p>
      </dsp:txBody>
      <dsp:txXfrm>
        <a:off x="3633064" y="1389232"/>
        <a:ext cx="88177" cy="1393412"/>
      </dsp:txXfrm>
    </dsp:sp>
    <dsp:sp modelId="{D0B21097-AD73-408B-8FDD-9A39020FFE01}">
      <dsp:nvSpPr>
        <dsp:cNvPr id="0" name=""/>
        <dsp:cNvSpPr/>
      </dsp:nvSpPr>
      <dsp:spPr>
        <a:xfrm>
          <a:off x="3727919"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File API</a:t>
          </a:r>
        </a:p>
      </dsp:txBody>
      <dsp:txXfrm>
        <a:off x="3730662" y="1389232"/>
        <a:ext cx="88177" cy="1393412"/>
      </dsp:txXfrm>
    </dsp:sp>
    <dsp:sp modelId="{5A45FCE3-666C-4E83-A602-3DA331060D34}">
      <dsp:nvSpPr>
        <dsp:cNvPr id="0" name=""/>
        <dsp:cNvSpPr/>
      </dsp:nvSpPr>
      <dsp:spPr>
        <a:xfrm>
          <a:off x="3825517"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Index DB</a:t>
          </a:r>
        </a:p>
      </dsp:txBody>
      <dsp:txXfrm>
        <a:off x="3828260" y="1389232"/>
        <a:ext cx="88177" cy="1393412"/>
      </dsp:txXfrm>
    </dsp:sp>
    <dsp:sp modelId="{12DD6C6F-513C-4012-9B4F-FA36FB27D4FA}">
      <dsp:nvSpPr>
        <dsp:cNvPr id="0" name=""/>
        <dsp:cNvSpPr/>
      </dsp:nvSpPr>
      <dsp:spPr>
        <a:xfrm>
          <a:off x="3923115"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15240" tIns="15240" rIns="15240" bIns="1524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177800">
            <a:lnSpc>
              <a:spcPct val="90000"/>
            </a:lnSpc>
            <a:spcBef>
              <a:spcPct val="0"/>
            </a:spcBef>
            <a:spcAft>
              <a:spcPct val="35000"/>
            </a:spcAft>
          </a:pPr>
          <a:r>
            <a:rPr lang="en-US" sz="4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Programmable HTTP Caching and Serving</a:t>
          </a:r>
        </a:p>
      </dsp:txBody>
      <dsp:txXfrm>
        <a:off x="3925858" y="1389232"/>
        <a:ext cx="88177" cy="1393412"/>
      </dsp:txXfrm>
    </dsp:sp>
    <dsp:sp modelId="{4EF2B9A6-53D0-4783-8B94-73BB016716C4}">
      <dsp:nvSpPr>
        <dsp:cNvPr id="0" name=""/>
        <dsp:cNvSpPr/>
      </dsp:nvSpPr>
      <dsp:spPr>
        <a:xfrm>
          <a:off x="4020713"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Progress Events</a:t>
          </a:r>
        </a:p>
      </dsp:txBody>
      <dsp:txXfrm>
        <a:off x="4023456" y="1389232"/>
        <a:ext cx="88177" cy="1393412"/>
      </dsp:txXfrm>
    </dsp:sp>
    <dsp:sp modelId="{4B29C9AA-6D44-4047-84B4-7082061779FB}">
      <dsp:nvSpPr>
        <dsp:cNvPr id="0" name=""/>
        <dsp:cNvSpPr/>
      </dsp:nvSpPr>
      <dsp:spPr>
        <a:xfrm>
          <a:off x="4118311"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Selectors API</a:t>
          </a:r>
        </a:p>
      </dsp:txBody>
      <dsp:txXfrm>
        <a:off x="4121054" y="1389232"/>
        <a:ext cx="88177" cy="1393412"/>
      </dsp:txXfrm>
    </dsp:sp>
    <dsp:sp modelId="{8E083001-C032-4940-BBB7-4639385EAAB9}">
      <dsp:nvSpPr>
        <dsp:cNvPr id="0" name=""/>
        <dsp:cNvSpPr/>
      </dsp:nvSpPr>
      <dsp:spPr>
        <a:xfrm>
          <a:off x="4215909"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Selectors API L2</a:t>
          </a:r>
        </a:p>
      </dsp:txBody>
      <dsp:txXfrm>
        <a:off x="4218652" y="1389232"/>
        <a:ext cx="88177" cy="1393412"/>
      </dsp:txXfrm>
    </dsp:sp>
    <dsp:sp modelId="{49BA51C3-9D30-4100-8F31-B6B14D1A800A}">
      <dsp:nvSpPr>
        <dsp:cNvPr id="0" name=""/>
        <dsp:cNvSpPr/>
      </dsp:nvSpPr>
      <dsp:spPr>
        <a:xfrm>
          <a:off x="4313507"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Server-Sent Events</a:t>
          </a:r>
        </a:p>
      </dsp:txBody>
      <dsp:txXfrm>
        <a:off x="4316250" y="1389232"/>
        <a:ext cx="88177" cy="1393412"/>
      </dsp:txXfrm>
    </dsp:sp>
    <dsp:sp modelId="{2678433E-7686-4479-B0F5-4CE0AB8AB526}">
      <dsp:nvSpPr>
        <dsp:cNvPr id="0" name=""/>
        <dsp:cNvSpPr/>
      </dsp:nvSpPr>
      <dsp:spPr>
        <a:xfrm>
          <a:off x="4411105"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Uniform Messaging Policy</a:t>
          </a:r>
        </a:p>
      </dsp:txBody>
      <dsp:txXfrm>
        <a:off x="4413848" y="1389232"/>
        <a:ext cx="88177" cy="1393412"/>
      </dsp:txXfrm>
    </dsp:sp>
    <dsp:sp modelId="{E4D9EA3B-9C88-4EF8-A936-DC96839989A3}">
      <dsp:nvSpPr>
        <dsp:cNvPr id="0" name=""/>
        <dsp:cNvSpPr/>
      </dsp:nvSpPr>
      <dsp:spPr>
        <a:xfrm>
          <a:off x="4508702" y="1386489"/>
          <a:ext cx="93663" cy="1398898"/>
        </a:xfrm>
        <a:prstGeom prst="roundRect">
          <a:avLst>
            <a:gd name="adj" fmla="val 10000"/>
          </a:avLst>
        </a:prstGeom>
        <a:solidFill>
          <a:srgbClr val="FF0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DOM Core</a:t>
          </a:r>
        </a:p>
      </dsp:txBody>
      <dsp:txXfrm>
        <a:off x="4511445" y="1389232"/>
        <a:ext cx="88177" cy="1393412"/>
      </dsp:txXfrm>
    </dsp:sp>
    <dsp:sp modelId="{3D71B88A-A5D7-4A20-BDFB-2825F272DFB1}">
      <dsp:nvSpPr>
        <dsp:cNvPr id="0" name=""/>
        <dsp:cNvSpPr/>
      </dsp:nvSpPr>
      <dsp:spPr>
        <a:xfrm>
          <a:off x="4606300"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SQL Database</a:t>
          </a:r>
        </a:p>
      </dsp:txBody>
      <dsp:txXfrm>
        <a:off x="4609043" y="1389232"/>
        <a:ext cx="88177" cy="1393412"/>
      </dsp:txXfrm>
    </dsp:sp>
    <dsp:sp modelId="{6DB7A01E-0D13-40A6-9A12-6510D1C6BE60}">
      <dsp:nvSpPr>
        <dsp:cNvPr id="0" name=""/>
        <dsp:cNvSpPr/>
      </dsp:nvSpPr>
      <dsp:spPr>
        <a:xfrm>
          <a:off x="470389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IDL</a:t>
          </a:r>
        </a:p>
      </dsp:txBody>
      <dsp:txXfrm>
        <a:off x="4706641" y="1389232"/>
        <a:ext cx="88177" cy="1393412"/>
      </dsp:txXfrm>
    </dsp:sp>
    <dsp:sp modelId="{7659B58F-472D-49E2-9DC7-E64F55706520}">
      <dsp:nvSpPr>
        <dsp:cNvPr id="0" name=""/>
        <dsp:cNvSpPr/>
      </dsp:nvSpPr>
      <dsp:spPr>
        <a:xfrm>
          <a:off x="4801496"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Sockets API</a:t>
          </a:r>
        </a:p>
      </dsp:txBody>
      <dsp:txXfrm>
        <a:off x="4804239" y="1389232"/>
        <a:ext cx="88177" cy="1393412"/>
      </dsp:txXfrm>
    </dsp:sp>
    <dsp:sp modelId="{981B53A0-BE63-4441-BE65-954B3C83BA2A}">
      <dsp:nvSpPr>
        <dsp:cNvPr id="0" name=""/>
        <dsp:cNvSpPr/>
      </dsp:nvSpPr>
      <dsp:spPr>
        <a:xfrm>
          <a:off x="4899094"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Storage</a:t>
          </a:r>
        </a:p>
      </dsp:txBody>
      <dsp:txXfrm>
        <a:off x="4901837" y="1389232"/>
        <a:ext cx="88177" cy="1393412"/>
      </dsp:txXfrm>
    </dsp:sp>
    <dsp:sp modelId="{31EB587D-09D1-42F6-8FA5-E1741080F3E3}">
      <dsp:nvSpPr>
        <dsp:cNvPr id="0" name=""/>
        <dsp:cNvSpPr/>
      </dsp:nvSpPr>
      <dsp:spPr>
        <a:xfrm>
          <a:off x="4996692" y="1386489"/>
          <a:ext cx="93663" cy="1398898"/>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Web Workers</a:t>
          </a:r>
        </a:p>
      </dsp:txBody>
      <dsp:txXfrm>
        <a:off x="4999435" y="1389232"/>
        <a:ext cx="88177" cy="1393412"/>
      </dsp:txXfrm>
    </dsp:sp>
    <dsp:sp modelId="{6A9F2E91-DBBC-4719-80DB-4557AC3C06D5}">
      <dsp:nvSpPr>
        <dsp:cNvPr id="0" name=""/>
        <dsp:cNvSpPr/>
      </dsp:nvSpPr>
      <dsp:spPr>
        <a:xfrm>
          <a:off x="5094290"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XmlHttpRequest</a:t>
          </a:r>
          <a:endPar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5097033" y="1389232"/>
        <a:ext cx="88177" cy="1393412"/>
      </dsp:txXfrm>
    </dsp:sp>
    <dsp:sp modelId="{BA1ACC70-9181-4C6E-B8CC-A153DF4F3F5A}">
      <dsp:nvSpPr>
        <dsp:cNvPr id="0" name=""/>
        <dsp:cNvSpPr/>
      </dsp:nvSpPr>
      <dsp:spPr>
        <a:xfrm>
          <a:off x="5191888" y="1386489"/>
          <a:ext cx="93663" cy="1398898"/>
        </a:xfrm>
        <a:prstGeom prst="roundRect">
          <a:avLst>
            <a:gd name="adj" fmla="val 1000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XmlHttpRequest L2</a:t>
          </a:r>
        </a:p>
      </dsp:txBody>
      <dsp:txXfrm>
        <a:off x="5194631" y="1389232"/>
        <a:ext cx="88177" cy="1393412"/>
      </dsp:txXfrm>
    </dsp:sp>
    <dsp:sp modelId="{DC490CB3-BB1A-4B9E-8AA5-5C705DC7A072}">
      <dsp:nvSpPr>
        <dsp:cNvPr id="0" name=""/>
        <dsp:cNvSpPr/>
      </dsp:nvSpPr>
      <dsp:spPr>
        <a:xfrm>
          <a:off x="5289485"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L1</a:t>
          </a:r>
        </a:p>
      </dsp:txBody>
      <dsp:txXfrm>
        <a:off x="5292228" y="1389232"/>
        <a:ext cx="88177" cy="1393412"/>
      </dsp:txXfrm>
    </dsp:sp>
    <dsp:sp modelId="{AE0774D0-FB4F-4139-A60F-B607DEF3872B}">
      <dsp:nvSpPr>
        <dsp:cNvPr id="0" name=""/>
        <dsp:cNvSpPr/>
      </dsp:nvSpPr>
      <dsp:spPr>
        <a:xfrm>
          <a:off x="5387083"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Core</a:t>
          </a:r>
        </a:p>
      </dsp:txBody>
      <dsp:txXfrm>
        <a:off x="5389826" y="1389232"/>
        <a:ext cx="88177" cy="1393412"/>
      </dsp:txXfrm>
    </dsp:sp>
    <dsp:sp modelId="{FDF48581-FF8C-4786-8361-11578A320553}">
      <dsp:nvSpPr>
        <dsp:cNvPr id="0" name=""/>
        <dsp:cNvSpPr/>
      </dsp:nvSpPr>
      <dsp:spPr>
        <a:xfrm>
          <a:off x="5484681"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Views</a:t>
          </a:r>
        </a:p>
      </dsp:txBody>
      <dsp:txXfrm>
        <a:off x="5487424" y="1389232"/>
        <a:ext cx="88177" cy="1393412"/>
      </dsp:txXfrm>
    </dsp:sp>
    <dsp:sp modelId="{B7EC48C7-F961-4987-A7DF-CC315C44A814}">
      <dsp:nvSpPr>
        <dsp:cNvPr id="0" name=""/>
        <dsp:cNvSpPr/>
      </dsp:nvSpPr>
      <dsp:spPr>
        <a:xfrm>
          <a:off x="5582279"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Events</a:t>
          </a:r>
        </a:p>
      </dsp:txBody>
      <dsp:txXfrm>
        <a:off x="5585022" y="1389232"/>
        <a:ext cx="88177" cy="1393412"/>
      </dsp:txXfrm>
    </dsp:sp>
    <dsp:sp modelId="{053A91AA-0388-433D-9C03-4FD2BD113810}">
      <dsp:nvSpPr>
        <dsp:cNvPr id="0" name=""/>
        <dsp:cNvSpPr/>
      </dsp:nvSpPr>
      <dsp:spPr>
        <a:xfrm>
          <a:off x="5679877"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Style</a:t>
          </a:r>
        </a:p>
      </dsp:txBody>
      <dsp:txXfrm>
        <a:off x="5682620" y="1389232"/>
        <a:ext cx="88177" cy="1393412"/>
      </dsp:txXfrm>
    </dsp:sp>
    <dsp:sp modelId="{3AFACA2F-D9D6-443D-A4D6-71B55DBA4394}">
      <dsp:nvSpPr>
        <dsp:cNvPr id="0" name=""/>
        <dsp:cNvSpPr/>
      </dsp:nvSpPr>
      <dsp:spPr>
        <a:xfrm>
          <a:off x="5777475"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Traversal and Range</a:t>
          </a:r>
        </a:p>
      </dsp:txBody>
      <dsp:txXfrm>
        <a:off x="5780218" y="1389232"/>
        <a:ext cx="88177" cy="1393412"/>
      </dsp:txXfrm>
    </dsp:sp>
    <dsp:sp modelId="{0312C5BC-A03D-4651-B2E9-DA6D0FE4A3C1}">
      <dsp:nvSpPr>
        <dsp:cNvPr id="0" name=""/>
        <dsp:cNvSpPr/>
      </dsp:nvSpPr>
      <dsp:spPr>
        <a:xfrm>
          <a:off x="5875073"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L2 HTML</a:t>
          </a:r>
        </a:p>
      </dsp:txBody>
      <dsp:txXfrm>
        <a:off x="5877816" y="1389232"/>
        <a:ext cx="88177" cy="1393412"/>
      </dsp:txXfrm>
    </dsp:sp>
    <dsp:sp modelId="{074B8C88-A226-404A-B889-51399F7D6F0E}">
      <dsp:nvSpPr>
        <dsp:cNvPr id="0" name=""/>
        <dsp:cNvSpPr/>
      </dsp:nvSpPr>
      <dsp:spPr>
        <a:xfrm>
          <a:off x="5972671"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Core</a:t>
          </a:r>
        </a:p>
      </dsp:txBody>
      <dsp:txXfrm>
        <a:off x="5975414" y="1389232"/>
        <a:ext cx="88177" cy="1393412"/>
      </dsp:txXfrm>
    </dsp:sp>
    <dsp:sp modelId="{B7327A70-9E6A-451A-81B9-AE500F196E75}">
      <dsp:nvSpPr>
        <dsp:cNvPr id="0" name=""/>
        <dsp:cNvSpPr/>
      </dsp:nvSpPr>
      <dsp:spPr>
        <a:xfrm>
          <a:off x="6070269" y="1386489"/>
          <a:ext cx="93663" cy="1398898"/>
        </a:xfrm>
        <a:prstGeom prst="roundRect">
          <a:avLst>
            <a:gd name="adj" fmla="val 10000"/>
          </a:avLst>
        </a:prstGeom>
        <a:solidFill>
          <a:schemeClr val="bg1">
            <a:lumMod val="75000"/>
          </a:schemeClr>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Events</a:t>
          </a:r>
        </a:p>
      </dsp:txBody>
      <dsp:txXfrm>
        <a:off x="6073012" y="1389232"/>
        <a:ext cx="88177" cy="1393412"/>
      </dsp:txXfrm>
    </dsp:sp>
    <dsp:sp modelId="{E3CB98F3-BC66-45DA-AF15-1D22B0730B22}">
      <dsp:nvSpPr>
        <dsp:cNvPr id="0" name=""/>
        <dsp:cNvSpPr/>
      </dsp:nvSpPr>
      <dsp:spPr>
        <a:xfrm>
          <a:off x="6167866"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Load and Save</a:t>
          </a:r>
        </a:p>
      </dsp:txBody>
      <dsp:txXfrm>
        <a:off x="6170609" y="1389232"/>
        <a:ext cx="88177" cy="1393412"/>
      </dsp:txXfrm>
    </dsp:sp>
    <dsp:sp modelId="{60A889B8-7D30-4152-9152-F7FCD8D338BC}">
      <dsp:nvSpPr>
        <dsp:cNvPr id="0" name=""/>
        <dsp:cNvSpPr/>
      </dsp:nvSpPr>
      <dsp:spPr>
        <a:xfrm>
          <a:off x="6265464"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Validation</a:t>
          </a:r>
        </a:p>
      </dsp:txBody>
      <dsp:txXfrm>
        <a:off x="6268207" y="1389232"/>
        <a:ext cx="88177" cy="1393412"/>
      </dsp:txXfrm>
    </dsp:sp>
    <dsp:sp modelId="{E9898476-B872-4E96-8E6B-4639DC1E1EAF}">
      <dsp:nvSpPr>
        <dsp:cNvPr id="0" name=""/>
        <dsp:cNvSpPr/>
      </dsp:nvSpPr>
      <dsp:spPr>
        <a:xfrm>
          <a:off x="6363062"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XPath</a:t>
          </a:r>
        </a:p>
      </dsp:txBody>
      <dsp:txXfrm>
        <a:off x="6365805" y="1389232"/>
        <a:ext cx="88177" cy="1393412"/>
      </dsp:txXfrm>
    </dsp:sp>
    <dsp:sp modelId="{E91E3A8B-A820-4DED-B5BD-AE0A3542B640}">
      <dsp:nvSpPr>
        <dsp:cNvPr id="0" name=""/>
        <dsp:cNvSpPr/>
      </dsp:nvSpPr>
      <dsp:spPr>
        <a:xfrm>
          <a:off x="6460660"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Views and Formatting</a:t>
          </a:r>
        </a:p>
      </dsp:txBody>
      <dsp:txXfrm>
        <a:off x="6463403" y="1389232"/>
        <a:ext cx="88177" cy="1393412"/>
      </dsp:txXfrm>
    </dsp:sp>
    <dsp:sp modelId="{87B1145D-0AF4-4271-A5D9-C6D439DE7279}">
      <dsp:nvSpPr>
        <dsp:cNvPr id="0" name=""/>
        <dsp:cNvSpPr/>
      </dsp:nvSpPr>
      <dsp:spPr>
        <a:xfrm>
          <a:off x="6558258" y="1386489"/>
          <a:ext cx="93663" cy="1398898"/>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DOM L3 Abstract Schemas</a:t>
          </a:r>
        </a:p>
      </dsp:txBody>
      <dsp:txXfrm>
        <a:off x="6561001" y="1389232"/>
        <a:ext cx="88177" cy="1393412"/>
      </dsp:txXfrm>
    </dsp:sp>
    <dsp:sp modelId="{300CF3CC-CDD8-4957-8CBF-61F332586F7B}">
      <dsp:nvSpPr>
        <dsp:cNvPr id="0" name=""/>
        <dsp:cNvSpPr/>
      </dsp:nvSpPr>
      <dsp:spPr>
        <a:xfrm>
          <a:off x="6659790" y="893228"/>
          <a:ext cx="1167240"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SVG</a:t>
          </a:r>
          <a:endParaRPr lang="en-US" sz="1200" kern="1200" dirty="0"/>
        </a:p>
      </dsp:txBody>
      <dsp:txXfrm>
        <a:off x="6672818" y="906256"/>
        <a:ext cx="1141184" cy="418737"/>
      </dsp:txXfrm>
    </dsp:sp>
    <dsp:sp modelId="{D8D2ED38-F748-4289-8E77-4DDF823BBBBC}">
      <dsp:nvSpPr>
        <dsp:cNvPr id="0" name=""/>
        <dsp:cNvSpPr/>
      </dsp:nvSpPr>
      <dsp:spPr>
        <a:xfrm>
          <a:off x="6659790"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Document Structure</a:t>
          </a:r>
        </a:p>
      </dsp:txBody>
      <dsp:txXfrm>
        <a:off x="6662533" y="1389232"/>
        <a:ext cx="88177" cy="1393412"/>
      </dsp:txXfrm>
    </dsp:sp>
    <dsp:sp modelId="{5E0FD4F7-1302-4407-AFB8-D56C902F2C36}">
      <dsp:nvSpPr>
        <dsp:cNvPr id="0" name=""/>
        <dsp:cNvSpPr/>
      </dsp:nvSpPr>
      <dsp:spPr>
        <a:xfrm>
          <a:off x="6757388"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Basic Shapes</a:t>
          </a:r>
        </a:p>
      </dsp:txBody>
      <dsp:txXfrm>
        <a:off x="6760131" y="1389232"/>
        <a:ext cx="88177" cy="1393412"/>
      </dsp:txXfrm>
    </dsp:sp>
    <dsp:sp modelId="{EA98DA56-01FE-46F1-BA8C-DEF2B5550464}">
      <dsp:nvSpPr>
        <dsp:cNvPr id="0" name=""/>
        <dsp:cNvSpPr/>
      </dsp:nvSpPr>
      <dsp:spPr>
        <a:xfrm>
          <a:off x="6854986"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Paths</a:t>
          </a:r>
        </a:p>
      </dsp:txBody>
      <dsp:txXfrm>
        <a:off x="6857729" y="1389232"/>
        <a:ext cx="88177" cy="1393412"/>
      </dsp:txXfrm>
    </dsp:sp>
    <dsp:sp modelId="{3B9FA98F-AF95-4778-8296-1491745B0820}">
      <dsp:nvSpPr>
        <dsp:cNvPr id="0" name=""/>
        <dsp:cNvSpPr/>
      </dsp:nvSpPr>
      <dsp:spPr>
        <a:xfrm>
          <a:off x="6952583"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Text</a:t>
          </a:r>
        </a:p>
      </dsp:txBody>
      <dsp:txXfrm>
        <a:off x="6955326" y="1389232"/>
        <a:ext cx="88177" cy="1393412"/>
      </dsp:txXfrm>
    </dsp:sp>
    <dsp:sp modelId="{1B8731FA-0D0A-4796-AAEF-97EDAD5E2921}">
      <dsp:nvSpPr>
        <dsp:cNvPr id="0" name=""/>
        <dsp:cNvSpPr/>
      </dsp:nvSpPr>
      <dsp:spPr>
        <a:xfrm>
          <a:off x="7050181"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Transforms</a:t>
          </a:r>
        </a:p>
      </dsp:txBody>
      <dsp:txXfrm>
        <a:off x="7052924" y="1389232"/>
        <a:ext cx="88177" cy="1393412"/>
      </dsp:txXfrm>
    </dsp:sp>
    <dsp:sp modelId="{AE505F8C-57CF-4639-84BE-2661CF2D12D0}">
      <dsp:nvSpPr>
        <dsp:cNvPr id="0" name=""/>
        <dsp:cNvSpPr/>
      </dsp:nvSpPr>
      <dsp:spPr>
        <a:xfrm>
          <a:off x="7147779"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Painting, Filling, Color</a:t>
          </a:r>
        </a:p>
      </dsp:txBody>
      <dsp:txXfrm>
        <a:off x="7150522" y="1389232"/>
        <a:ext cx="88177" cy="1393412"/>
      </dsp:txXfrm>
    </dsp:sp>
    <dsp:sp modelId="{9EEA6381-5036-433B-8952-E5A592021CA2}">
      <dsp:nvSpPr>
        <dsp:cNvPr id="0" name=""/>
        <dsp:cNvSpPr/>
      </dsp:nvSpPr>
      <dsp:spPr>
        <a:xfrm>
          <a:off x="7245377"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Scripting</a:t>
          </a:r>
        </a:p>
      </dsp:txBody>
      <dsp:txXfrm>
        <a:off x="7248120" y="1389232"/>
        <a:ext cx="88177" cy="1393412"/>
      </dsp:txXfrm>
    </dsp:sp>
    <dsp:sp modelId="{99E93896-50C5-414F-90C5-CB46261E8052}">
      <dsp:nvSpPr>
        <dsp:cNvPr id="0" name=""/>
        <dsp:cNvSpPr/>
      </dsp:nvSpPr>
      <dsp:spPr>
        <a:xfrm>
          <a:off x="7342975"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Styling</a:t>
          </a:r>
        </a:p>
      </dsp:txBody>
      <dsp:txXfrm>
        <a:off x="7345718" y="1389232"/>
        <a:ext cx="88177" cy="1393412"/>
      </dsp:txXfrm>
    </dsp:sp>
    <dsp:sp modelId="{E9A72AB3-AEC9-40AC-B626-3B45EDD407B3}">
      <dsp:nvSpPr>
        <dsp:cNvPr id="0" name=""/>
        <dsp:cNvSpPr/>
      </dsp:nvSpPr>
      <dsp:spPr>
        <a:xfrm>
          <a:off x="7440573"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Gradients and Patterns</a:t>
          </a:r>
        </a:p>
      </dsp:txBody>
      <dsp:txXfrm>
        <a:off x="7443316" y="1389232"/>
        <a:ext cx="88177" cy="1393412"/>
      </dsp:txXfrm>
    </dsp:sp>
    <dsp:sp modelId="{BC30F1AC-DEE0-424F-B63E-6AFEE0DBE781}">
      <dsp:nvSpPr>
        <dsp:cNvPr id="0" name=""/>
        <dsp:cNvSpPr/>
      </dsp:nvSpPr>
      <dsp:spPr>
        <a:xfrm>
          <a:off x="7538171"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SMIL</a:t>
          </a:r>
        </a:p>
      </dsp:txBody>
      <dsp:txXfrm>
        <a:off x="7540914" y="1389232"/>
        <a:ext cx="88177" cy="1393412"/>
      </dsp:txXfrm>
    </dsp:sp>
    <dsp:sp modelId="{1E52C614-1246-4A76-95E3-A2B48CD86314}">
      <dsp:nvSpPr>
        <dsp:cNvPr id="0" name=""/>
        <dsp:cNvSpPr/>
      </dsp:nvSpPr>
      <dsp:spPr>
        <a:xfrm>
          <a:off x="7635769"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Fonts</a:t>
          </a:r>
        </a:p>
      </dsp:txBody>
      <dsp:txXfrm>
        <a:off x="7638512" y="1389232"/>
        <a:ext cx="88177" cy="1393412"/>
      </dsp:txXfrm>
    </dsp:sp>
    <dsp:sp modelId="{9D132697-72A0-4576-A6CD-3FADA3569E4E}">
      <dsp:nvSpPr>
        <dsp:cNvPr id="0" name=""/>
        <dsp:cNvSpPr/>
      </dsp:nvSpPr>
      <dsp:spPr>
        <a:xfrm>
          <a:off x="7733367"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Filters</a:t>
          </a:r>
        </a:p>
      </dsp:txBody>
      <dsp:txXfrm>
        <a:off x="7736110" y="1389232"/>
        <a:ext cx="88177" cy="1393412"/>
      </dsp:txXfrm>
    </dsp:sp>
    <dsp:sp modelId="{DD170533-D0CE-402B-946C-BC803D35F61B}">
      <dsp:nvSpPr>
        <dsp:cNvPr id="0" name=""/>
        <dsp:cNvSpPr/>
      </dsp:nvSpPr>
      <dsp:spPr>
        <a:xfrm>
          <a:off x="7834898" y="893228"/>
          <a:ext cx="93663"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6670" tIns="26670" rIns="26670" bIns="26670" numCol="1" spcCol="1270" anchor="ctr" anchorCtr="0">
          <a:noAutofit/>
        </a:bodyPr>
        <a:lstStyle/>
        <a:p>
          <a:pPr lvl="0" algn="ctr" defTabSz="311150">
            <a:lnSpc>
              <a:spcPct val="90000"/>
            </a:lnSpc>
            <a:spcBef>
              <a:spcPct val="0"/>
            </a:spcBef>
            <a:spcAft>
              <a:spcPct val="35000"/>
            </a:spcAft>
          </a:pPr>
          <a:r>
            <a:rPr lang="en-US" sz="700" b="1" kern="1200" smtClean="0"/>
            <a:t>Geolocation</a:t>
          </a:r>
          <a:endParaRPr lang="en-US" sz="700" b="1" kern="1200" dirty="0"/>
        </a:p>
      </dsp:txBody>
      <dsp:txXfrm>
        <a:off x="7837641" y="895971"/>
        <a:ext cx="88177" cy="439307"/>
      </dsp:txXfrm>
    </dsp:sp>
    <dsp:sp modelId="{19962120-483D-4E36-A2FD-EC5110E6A6D9}">
      <dsp:nvSpPr>
        <dsp:cNvPr id="0" name=""/>
        <dsp:cNvSpPr/>
      </dsp:nvSpPr>
      <dsp:spPr>
        <a:xfrm>
          <a:off x="7834898" y="1386489"/>
          <a:ext cx="93663" cy="1398898"/>
        </a:xfrm>
        <a:prstGeom prst="roundRect">
          <a:avLst>
            <a:gd name="adj" fmla="val 10000"/>
          </a:avLst>
        </a:prstGeom>
        <a:solidFill>
          <a:srgbClr val="92D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i="0" kern="1200"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Geolocation</a:t>
          </a:r>
          <a:r>
            <a:rPr lang="en-US" sz="600" b="1" i="0"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API</a:t>
          </a:r>
        </a:p>
      </dsp:txBody>
      <dsp:txXfrm>
        <a:off x="7837641" y="1389232"/>
        <a:ext cx="88177" cy="1393412"/>
      </dsp:txXfrm>
    </dsp:sp>
    <dsp:sp modelId="{95D62823-7A03-4916-8E59-B61169A1FBD1}">
      <dsp:nvSpPr>
        <dsp:cNvPr id="0" name=""/>
        <dsp:cNvSpPr/>
      </dsp:nvSpPr>
      <dsp:spPr>
        <a:xfrm>
          <a:off x="7955642" y="361653"/>
          <a:ext cx="881092"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ECMA</a:t>
          </a:r>
          <a:endParaRPr lang="en-US" sz="1200" kern="1200" dirty="0"/>
        </a:p>
      </dsp:txBody>
      <dsp:txXfrm>
        <a:off x="7968670" y="374681"/>
        <a:ext cx="855036" cy="418737"/>
      </dsp:txXfrm>
    </dsp:sp>
    <dsp:sp modelId="{A364EF17-8BC8-4609-9DC0-EFA95BC4700C}">
      <dsp:nvSpPr>
        <dsp:cNvPr id="0" name=""/>
        <dsp:cNvSpPr/>
      </dsp:nvSpPr>
      <dsp:spPr>
        <a:xfrm>
          <a:off x="7952486" y="893228"/>
          <a:ext cx="880232" cy="444793"/>
        </a:xfrm>
        <a:prstGeom prst="roundRect">
          <a:avLst>
            <a:gd name="adj" fmla="val 1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ECMA Script  262</a:t>
          </a:r>
          <a:endParaRPr lang="en-US" sz="1200" kern="1200" dirty="0"/>
        </a:p>
      </dsp:txBody>
      <dsp:txXfrm>
        <a:off x="7965514" y="906256"/>
        <a:ext cx="854176" cy="418737"/>
      </dsp:txXfrm>
    </dsp:sp>
    <dsp:sp modelId="{05762FCE-10A1-4AD7-AE14-FD2A404DDF2B}">
      <dsp:nvSpPr>
        <dsp:cNvPr id="0" name=""/>
        <dsp:cNvSpPr/>
      </dsp:nvSpPr>
      <dsp:spPr>
        <a:xfrm>
          <a:off x="7953346" y="1386489"/>
          <a:ext cx="878514" cy="1402549"/>
        </a:xfrm>
        <a:prstGeom prst="roundRect">
          <a:avLst>
            <a:gd name="adj" fmla="val 1000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vert" wrap="square" lIns="22860" tIns="22860" rIns="22860" bIns="22860" numCol="1" spcCol="1270" anchor="ctr" anchorCtr="0">
          <a:noAutofit/>
          <a:scene3d>
            <a:camera prst="orthographicFront"/>
            <a:lightRig rig="balanced" dir="t">
              <a:rot lat="0" lon="0" rev="2100000"/>
            </a:lightRig>
          </a:scene3d>
          <a:sp3d extrusionH="57150" prstMaterial="metal">
            <a:bevelT w="38100" h="25400" prst="coolSlant"/>
            <a:contourClr>
              <a:schemeClr val="bg2"/>
            </a:contourClr>
          </a:sp3d>
        </a:bodyPr>
        <a:lstStyle/>
        <a:p>
          <a:pPr lvl="0" algn="ctr" defTabSz="266700">
            <a:lnSpc>
              <a:spcPct val="90000"/>
            </a:lnSpc>
            <a:spcBef>
              <a:spcPct val="0"/>
            </a:spcBef>
            <a:spcAft>
              <a:spcPct val="35000"/>
            </a:spcAft>
          </a:pPr>
          <a:r>
            <a:rPr lang="en-US" sz="600" b="1" kern="1200" cap="none" spc="0"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ECMAScript</a:t>
          </a:r>
          <a:r>
            <a:rPr lang="en-US" sz="600" b="1" kern="12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262</a:t>
          </a:r>
        </a:p>
      </dsp:txBody>
      <dsp:txXfrm>
        <a:off x="7979077" y="1412220"/>
        <a:ext cx="827052" cy="13510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1/09/2011</a:t>
            </a:fld>
            <a:endParaRPr lang="en-AU"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8475" y="685800"/>
            <a:ext cx="6908800" cy="3886200"/>
          </a:xfrm>
        </p:spPr>
      </p:sp>
      <p:sp>
        <p:nvSpPr>
          <p:cNvPr id="3" name="Notes Placeholder 2"/>
          <p:cNvSpPr>
            <a:spLocks noGrp="1"/>
          </p:cNvSpPr>
          <p:nvPr>
            <p:ph type="body" idx="1"/>
          </p:nvPr>
        </p:nvSpPr>
        <p:spPr/>
        <p:txBody>
          <a:bodyPr/>
          <a:lstStyle/>
          <a:p>
            <a:r>
              <a:rPr lang="en-US" dirty="0" smtClean="0"/>
              <a:t>What kind</a:t>
            </a:r>
            <a:r>
              <a:rPr lang="en-US" baseline="0" dirty="0" smtClean="0"/>
              <a:t> of metrics should a customer really experience when they go to IE9?  From a security standpoint?  From a TCO perspective?</a:t>
            </a: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Windows 7 | Presenter Mode</a:t>
            </a:r>
            <a:endParaRPr lang="en-US" dirty="0">
              <a:solidFill>
                <a:prstClr val="black"/>
              </a:solidFill>
            </a:endParaRPr>
          </a:p>
        </p:txBody>
      </p:sp>
      <p:sp>
        <p:nvSpPr>
          <p:cNvPr id="5" name="Date Placeholder 4"/>
          <p:cNvSpPr>
            <a:spLocks noGrp="1"/>
          </p:cNvSpPr>
          <p:nvPr>
            <p:ph type="dt" idx="11"/>
          </p:nvPr>
        </p:nvSpPr>
        <p:spPr/>
        <p:txBody>
          <a:bodyPr/>
          <a:lstStyle/>
          <a:p>
            <a:fld id="{C5BBB5DE-F9B9-485E-B8CA-57DDC5ABA486}" type="datetime2">
              <a:rPr lang="en-US" smtClean="0">
                <a:solidFill>
                  <a:prstClr val="black"/>
                </a:solidFill>
              </a:rPr>
              <a:pPr/>
              <a:t>Thursday, September 01, 2011</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Microsoft Confidential</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26921066-999A-4F94-8750-23B55137A9B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723593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2C158E-B230-437B-AB00-43811D5B9FCE}" type="slidenum">
              <a:rPr lang="en-US" smtClean="0"/>
              <a:t>15</a:t>
            </a:fld>
            <a:endParaRPr lang="en-US"/>
          </a:p>
        </p:txBody>
      </p:sp>
    </p:spTree>
    <p:extLst>
      <p:ext uri="{BB962C8B-B14F-4D97-AF65-F5344CB8AC3E}">
        <p14:creationId xmlns:p14="http://schemas.microsoft.com/office/powerpoint/2010/main" val="209396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9/1/2011 2:37 PM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Segoe UI"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Segoe UI" pitchFamily="34" charset="0"/>
              </a:rPr>
            </a:br>
            <a:r>
              <a:rPr lang="en-US" dirty="0" smtClean="0">
                <a:solidFill>
                  <a:srgbClr val="000000"/>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9/1/2011 2:37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
        <p:nvSpPr>
          <p:cNvPr id="12" name="Slide Image Placeholder 11"/>
          <p:cNvSpPr>
            <a:spLocks noGrp="1" noRot="1" noChangeAspect="1"/>
          </p:cNvSpPr>
          <p:nvPr>
            <p:ph type="sldImg"/>
          </p:nvPr>
        </p:nvSpPr>
        <p:spPr>
          <a:xfrm>
            <a:off x="914400" y="457200"/>
            <a:ext cx="4978400"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61660"/>
            <a:ext cx="7772400" cy="1102519"/>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102679_TEMPLATE_16.9(3).jpg"/>
          <p:cNvPicPr>
            <a:picLocks noChangeAspect="1"/>
          </p:cNvPicPr>
          <p:nvPr userDrawn="1"/>
        </p:nvPicPr>
        <p:blipFill>
          <a:blip r:embed="rId2">
            <a:extLst>
              <a:ext uri="{BEBA8EAE-BF5A-486C-A8C5-ECC9F3942E4B}">
                <a14:imgProps xmlns:a14="http://schemas.microsoft.com/office/drawing/2010/main">
                  <a14:imgLayer r:embed="rId3">
                    <a14:imgEffect>
                      <a14:colorTemperature colorTemp="7200"/>
                    </a14:imgEffect>
                    <a14:imgEffect>
                      <a14:saturation sat="200000"/>
                    </a14:imgEffect>
                  </a14:imgLayer>
                </a14:imgProps>
              </a:ext>
            </a:extLst>
          </a:blip>
          <a:stretch>
            <a:fillRect/>
          </a:stretch>
        </p:blipFill>
        <p:spPr>
          <a:xfrm>
            <a:off x="3760" y="0"/>
            <a:ext cx="9136480" cy="5143500"/>
          </a:xfrm>
          <a:prstGeom prst="rect">
            <a:avLst/>
          </a:prstGeom>
        </p:spPr>
      </p:pic>
      <p:pic>
        <p:nvPicPr>
          <p:cNvPr id="4" name="Picture 3" descr="Tech·Ed_LOGO.png"/>
          <p:cNvPicPr>
            <a:picLocks noChangeAspect="1"/>
          </p:cNvPicPr>
          <p:nvPr userDrawn="1"/>
        </p:nvPicPr>
        <p:blipFill>
          <a:blip r:embed="rId4"/>
          <a:stretch>
            <a:fillRect/>
          </a:stretch>
        </p:blipFill>
        <p:spPr>
          <a:xfrm>
            <a:off x="990599" y="1428750"/>
            <a:ext cx="4870445" cy="19812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Photo">
    <p:bg>
      <p:bgPr>
        <a:solidFill>
          <a:srgbClr val="000000"/>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5143500"/>
          </a:xfrm>
          <a:solidFill>
            <a:schemeClr val="bg1">
              <a:lumMod val="50000"/>
            </a:schemeClr>
          </a:solidFill>
        </p:spPr>
        <p:txBody>
          <a:bodyPr tIns="548617">
            <a:normAutofit/>
          </a:bodyPr>
          <a:lstStyle>
            <a:lvl1pPr algn="ctr">
              <a:buNone/>
              <a:defRPr sz="2000">
                <a:solidFill>
                  <a:schemeClr val="bg1">
                    <a:lumMod val="75000"/>
                  </a:schemeClr>
                </a:solidFill>
              </a:defRPr>
            </a:lvl1pPr>
          </a:lstStyle>
          <a:p>
            <a:r>
              <a:rPr lang="en-US" dirty="0" smtClean="0"/>
              <a:t>Click icon to add picture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3018390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20535" y="186928"/>
            <a:ext cx="8275875" cy="457049"/>
          </a:xfrm>
        </p:spPr>
        <p:txBody>
          <a:bodyPr lIns="0"/>
          <a:lstStyle>
            <a:lvl1pPr algn="l">
              <a:defRPr>
                <a:solidFill>
                  <a:srgbClr val="FFFFFF"/>
                </a:solidFill>
              </a:defRPr>
            </a:lvl1pPr>
          </a:lstStyle>
          <a:p>
            <a:r>
              <a:rPr lang="en-US" dirty="0" smtClean="0"/>
              <a:t>Click to edit Master title style</a:t>
            </a:r>
            <a:endParaRPr lang="en-US" dirty="0"/>
          </a:p>
        </p:txBody>
      </p:sp>
      <p:sp>
        <p:nvSpPr>
          <p:cNvPr id="10" name="Text Placeholder 12"/>
          <p:cNvSpPr>
            <a:spLocks noGrp="1"/>
          </p:cNvSpPr>
          <p:nvPr>
            <p:ph type="body" sz="quarter" idx="13" hasCustomPrompt="1"/>
          </p:nvPr>
        </p:nvSpPr>
        <p:spPr>
          <a:xfrm>
            <a:off x="457200" y="1028703"/>
            <a:ext cx="8239208" cy="228601"/>
          </a:xfrm>
          <a:prstGeom prst="rect">
            <a:avLst/>
          </a:prstGeom>
        </p:spPr>
        <p:txBody>
          <a:bodyPr lIns="0" anchor="b" anchorCtr="0">
            <a:noAutofit/>
          </a:bodyPr>
          <a:lstStyle>
            <a:lvl1pPr marL="0" indent="0" algn="l">
              <a:buFont typeface="Arial" pitchFamily="34" charset="0"/>
              <a:buNone/>
              <a:defRPr sz="1200" b="1" cap="none" spc="0" baseline="0">
                <a:solidFill>
                  <a:srgbClr val="FFFFFF"/>
                </a:solidFill>
                <a:latin typeface="Segoe UI"/>
                <a:cs typeface="Segoe UI"/>
              </a:defRPr>
            </a:lvl1pPr>
          </a:lstStyle>
          <a:p>
            <a:r>
              <a:rPr lang="en-US" dirty="0" smtClean="0"/>
              <a:t>Click to edit subtitle</a:t>
            </a:r>
            <a:endParaRPr lang="en-US" dirty="0"/>
          </a:p>
        </p:txBody>
      </p:sp>
    </p:spTree>
    <p:extLst>
      <p:ext uri="{BB962C8B-B14F-4D97-AF65-F5344CB8AC3E}">
        <p14:creationId xmlns:p14="http://schemas.microsoft.com/office/powerpoint/2010/main" val="187042564"/>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20535" y="186928"/>
            <a:ext cx="8275875" cy="457049"/>
          </a:xfrm>
        </p:spPr>
        <p:txBody>
          <a:bodyPr lIns="0"/>
          <a:lstStyle>
            <a:lvl1pPr algn="l">
              <a:defRPr>
                <a:solidFill>
                  <a:srgbClr val="FFFFFF"/>
                </a:solidFill>
              </a:defRPr>
            </a:lvl1pPr>
          </a:lstStyle>
          <a:p>
            <a:r>
              <a:rPr lang="en-US" dirty="0" smtClean="0"/>
              <a:t>Click to edit Master title style</a:t>
            </a:r>
            <a:endParaRPr lang="en-US" dirty="0"/>
          </a:p>
        </p:txBody>
      </p:sp>
      <p:sp>
        <p:nvSpPr>
          <p:cNvPr id="10" name="Text Placeholder 12"/>
          <p:cNvSpPr>
            <a:spLocks noGrp="1"/>
          </p:cNvSpPr>
          <p:nvPr>
            <p:ph type="body" sz="quarter" idx="13" hasCustomPrompt="1"/>
          </p:nvPr>
        </p:nvSpPr>
        <p:spPr>
          <a:xfrm>
            <a:off x="457200" y="1028703"/>
            <a:ext cx="8239208" cy="228601"/>
          </a:xfrm>
          <a:prstGeom prst="rect">
            <a:avLst/>
          </a:prstGeom>
        </p:spPr>
        <p:txBody>
          <a:bodyPr lIns="0" anchor="b" anchorCtr="0">
            <a:noAutofit/>
          </a:bodyPr>
          <a:lstStyle>
            <a:lvl1pPr marL="0" indent="0" algn="l">
              <a:buFont typeface="Arial" pitchFamily="34" charset="0"/>
              <a:buNone/>
              <a:defRPr sz="1200" b="1" cap="none" spc="0" baseline="0">
                <a:solidFill>
                  <a:srgbClr val="FFFFFF"/>
                </a:solidFill>
                <a:latin typeface="Segoe UI"/>
                <a:cs typeface="Segoe UI"/>
              </a:defRPr>
            </a:lvl1pPr>
          </a:lstStyle>
          <a:p>
            <a:r>
              <a:rPr lang="en-US" dirty="0" smtClean="0"/>
              <a:t>Click to edit subtitle</a:t>
            </a:r>
            <a:endParaRPr lang="en-US" dirty="0"/>
          </a:p>
        </p:txBody>
      </p:sp>
    </p:spTree>
    <p:extLst>
      <p:ext uri="{BB962C8B-B14F-4D97-AF65-F5344CB8AC3E}">
        <p14:creationId xmlns:p14="http://schemas.microsoft.com/office/powerpoint/2010/main" val="154866019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15" name="Title 1"/>
          <p:cNvSpPr>
            <a:spLocks noGrp="1"/>
          </p:cNvSpPr>
          <p:nvPr>
            <p:ph type="title"/>
          </p:nvPr>
        </p:nvSpPr>
        <p:spPr>
          <a:xfrm>
            <a:off x="420535" y="186928"/>
            <a:ext cx="8275875" cy="457049"/>
          </a:xfrm>
        </p:spPr>
        <p:txBody>
          <a:bodyPr lIns="0"/>
          <a:lstStyle>
            <a:lvl1pPr algn="l">
              <a:defRPr>
                <a:solidFill>
                  <a:srgbClr val="FFFFFF"/>
                </a:solidFill>
              </a:defRPr>
            </a:lvl1pPr>
          </a:lstStyle>
          <a:p>
            <a:r>
              <a:rPr lang="en-US" dirty="0" smtClean="0"/>
              <a:t>Click to edit Master title style</a:t>
            </a:r>
            <a:endParaRPr lang="en-US" dirty="0"/>
          </a:p>
        </p:txBody>
      </p:sp>
      <p:sp>
        <p:nvSpPr>
          <p:cNvPr id="10" name="Text Placeholder 12"/>
          <p:cNvSpPr>
            <a:spLocks noGrp="1"/>
          </p:cNvSpPr>
          <p:nvPr>
            <p:ph type="body" sz="quarter" idx="13" hasCustomPrompt="1"/>
          </p:nvPr>
        </p:nvSpPr>
        <p:spPr>
          <a:xfrm>
            <a:off x="457200" y="1028703"/>
            <a:ext cx="8239208" cy="228601"/>
          </a:xfrm>
          <a:prstGeom prst="rect">
            <a:avLst/>
          </a:prstGeom>
        </p:spPr>
        <p:txBody>
          <a:bodyPr lIns="0" anchor="b" anchorCtr="0">
            <a:noAutofit/>
          </a:bodyPr>
          <a:lstStyle>
            <a:lvl1pPr marL="0" indent="0" algn="l">
              <a:buFont typeface="Arial" pitchFamily="34" charset="0"/>
              <a:buNone/>
              <a:defRPr sz="1200" b="1" cap="none" spc="0" baseline="0">
                <a:solidFill>
                  <a:srgbClr val="FFFFFF"/>
                </a:solidFill>
                <a:latin typeface="Segoe UI"/>
                <a:cs typeface="Segoe UI"/>
              </a:defRPr>
            </a:lvl1pPr>
          </a:lstStyle>
          <a:p>
            <a:r>
              <a:rPr lang="en-US" dirty="0" smtClean="0"/>
              <a:t>Click to edit subtitle</a:t>
            </a:r>
            <a:endParaRPr lang="en-US" dirty="0"/>
          </a:p>
        </p:txBody>
      </p:sp>
    </p:spTree>
    <p:extLst>
      <p:ext uri="{BB962C8B-B14F-4D97-AF65-F5344CB8AC3E}">
        <p14:creationId xmlns:p14="http://schemas.microsoft.com/office/powerpoint/2010/main" val="278598235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9437" y="1428750"/>
            <a:ext cx="8363937" cy="158120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352324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799117" y="3657600"/>
            <a:ext cx="7683914" cy="1033983"/>
          </a:xfrm>
        </p:spPr>
        <p:txBody>
          <a:bodyPr anchor="t" anchorCtr="0">
            <a:noAutofit/>
            <a:scene3d>
              <a:camera prst="orthographicFront"/>
              <a:lightRig rig="flat" dir="t"/>
            </a:scene3d>
            <a:sp3d>
              <a:contourClr>
                <a:schemeClr val="tx2"/>
              </a:contourClr>
            </a:sp3d>
          </a:bodyPr>
          <a:lstStyle>
            <a:lvl1pPr marL="0" indent="0" algn="r">
              <a:buFont typeface="Arial" pitchFamily="34" charset="0"/>
              <a:buNone/>
              <a:defRPr kumimoji="0" lang="en-US" sz="7500" b="0" i="1" u="none" strike="noStrike" kern="1200" cap="none" spc="-482" normalizeH="0" baseline="0" noProof="0" dirty="0" smtClean="0">
                <a:ln w="11430"/>
                <a:solidFill>
                  <a:schemeClr val="accent1">
                    <a:alpha val="99000"/>
                  </a:schemeClr>
                </a:solidFill>
                <a:effectLst/>
                <a:uLnTx/>
                <a:uFillTx/>
                <a:latin typeface="+mj-lt"/>
                <a:ea typeface="+mn-ea"/>
                <a:cs typeface="+mn-cs"/>
              </a:defRPr>
            </a:lvl1pPr>
          </a:lstStyle>
          <a:p>
            <a:pPr lvl="0"/>
            <a:r>
              <a:rPr lang="en-US" dirty="0" smtClean="0"/>
              <a:t>click to…</a:t>
            </a:r>
          </a:p>
        </p:txBody>
      </p:sp>
      <p:sp>
        <p:nvSpPr>
          <p:cNvPr id="5" name="Title 1"/>
          <p:cNvSpPr>
            <a:spLocks noGrp="1"/>
          </p:cNvSpPr>
          <p:nvPr>
            <p:ph type="ctrTitle"/>
          </p:nvPr>
        </p:nvSpPr>
        <p:spPr>
          <a:xfrm>
            <a:off x="627623" y="1823268"/>
            <a:ext cx="6994362" cy="1142621"/>
          </a:xfrm>
        </p:spPr>
        <p:txBody>
          <a:bodyPr anchor="ctr" anchorCtr="0">
            <a:noAutofit/>
          </a:bodyPr>
          <a:lstStyle>
            <a:lvl1pPr>
              <a:lnSpc>
                <a:spcPct val="90000"/>
              </a:lnSpc>
              <a:defRPr sz="3600"/>
            </a:lvl1pPr>
          </a:lstStyle>
          <a:p>
            <a:r>
              <a:rPr lang="en-US" smtClean="0"/>
              <a:t>Click to edit Master title style</a:t>
            </a:r>
            <a:endParaRPr lang="en-US" dirty="0"/>
          </a:p>
        </p:txBody>
      </p:sp>
      <p:sp>
        <p:nvSpPr>
          <p:cNvPr id="6" name="Subtitle 2"/>
          <p:cNvSpPr>
            <a:spLocks noGrp="1"/>
          </p:cNvSpPr>
          <p:nvPr>
            <p:ph type="subTitle" idx="1"/>
          </p:nvPr>
        </p:nvSpPr>
        <p:spPr>
          <a:xfrm>
            <a:off x="627623" y="3143250"/>
            <a:ext cx="6994363" cy="346249"/>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342932" indent="0" algn="ctr">
              <a:buNone/>
              <a:defRPr>
                <a:solidFill>
                  <a:schemeClr val="tx1">
                    <a:tint val="75000"/>
                  </a:schemeClr>
                </a:solidFill>
              </a:defRPr>
            </a:lvl2pPr>
            <a:lvl3pPr marL="685864" indent="0" algn="ctr">
              <a:buNone/>
              <a:defRPr>
                <a:solidFill>
                  <a:schemeClr val="tx1">
                    <a:tint val="75000"/>
                  </a:schemeClr>
                </a:solidFill>
              </a:defRPr>
            </a:lvl3pPr>
            <a:lvl4pPr marL="1028796" indent="0" algn="ctr">
              <a:buNone/>
              <a:defRPr>
                <a:solidFill>
                  <a:schemeClr val="tx1">
                    <a:tint val="75000"/>
                  </a:schemeClr>
                </a:solidFill>
              </a:defRPr>
            </a:lvl4pPr>
            <a:lvl5pPr marL="1371728" indent="0" algn="ctr">
              <a:buNone/>
              <a:defRPr>
                <a:solidFill>
                  <a:schemeClr val="tx1">
                    <a:tint val="75000"/>
                  </a:schemeClr>
                </a:solidFill>
              </a:defRPr>
            </a:lvl5pPr>
            <a:lvl6pPr marL="1714660" indent="0" algn="ctr">
              <a:buNone/>
              <a:defRPr>
                <a:solidFill>
                  <a:schemeClr val="tx1">
                    <a:tint val="75000"/>
                  </a:schemeClr>
                </a:solidFill>
              </a:defRPr>
            </a:lvl6pPr>
            <a:lvl7pPr marL="2057592" indent="0" algn="ctr">
              <a:buNone/>
              <a:defRPr>
                <a:solidFill>
                  <a:schemeClr val="tx1">
                    <a:tint val="75000"/>
                  </a:schemeClr>
                </a:solidFill>
              </a:defRPr>
            </a:lvl7pPr>
            <a:lvl8pPr marL="2400524" indent="0" algn="ctr">
              <a:buNone/>
              <a:defRPr>
                <a:solidFill>
                  <a:schemeClr val="tx1">
                    <a:tint val="75000"/>
                  </a:schemeClr>
                </a:solidFill>
              </a:defRPr>
            </a:lvl8pPr>
            <a:lvl9pPr marL="274345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073575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9492"/>
            <a:ext cx="8229600" cy="85725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2721943D-A7F9-4474-AC48-B5E8E9B2DDB3}"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9" name="Picture 8" descr="102679_TEMPLATE_16.9(2).jpg"/>
          <p:cNvPicPr>
            <a:picLocks noChangeAspect="1"/>
          </p:cNvPicPr>
          <p:nvPr userDrawn="1"/>
        </p:nvPicPr>
        <p:blipFill>
          <a:blip r:embed="rId2"/>
          <a:stretch>
            <a:fillRect/>
          </a:stretch>
        </p:blipFill>
        <p:spPr>
          <a:xfrm>
            <a:off x="3760" y="0"/>
            <a:ext cx="9136480" cy="5143500"/>
          </a:xfrm>
          <a:prstGeom prst="rect">
            <a:avLst/>
          </a:prstGeom>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1707655"/>
            <a:ext cx="8229600" cy="2886968"/>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102679_TEMPLATE_16.9(3).jpg"/>
          <p:cNvPicPr>
            <a:picLocks noChangeAspect="1"/>
          </p:cNvPicPr>
          <p:nvPr userDrawn="1"/>
        </p:nvPicPr>
        <p:blipFill>
          <a:blip r:embed="rId2">
            <a:extLst>
              <a:ext uri="{BEBA8EAE-BF5A-486C-A8C5-ECC9F3942E4B}">
                <a14:imgProps xmlns:a14="http://schemas.microsoft.com/office/drawing/2010/main">
                  <a14:imgLayer r:embed="rId3">
                    <a14:imgEffect>
                      <a14:colorTemperature colorTemp="7200"/>
                    </a14:imgEffect>
                    <a14:imgEffect>
                      <a14:saturation sat="200000"/>
                    </a14:imgEffect>
                  </a14:imgLayer>
                </a14:imgProps>
              </a:ext>
            </a:extLst>
          </a:blip>
          <a:stretch>
            <a:fillRect/>
          </a:stretch>
        </p:blipFill>
        <p:spPr>
          <a:xfrm>
            <a:off x="3760" y="0"/>
            <a:ext cx="9136480" cy="5143500"/>
          </a:xfrm>
          <a:prstGeom prst="rect">
            <a:avLst/>
          </a:prstGeom>
        </p:spPr>
      </p:pic>
      <p:sp>
        <p:nvSpPr>
          <p:cNvPr id="2" name="Title 1"/>
          <p:cNvSpPr>
            <a:spLocks noGrp="1"/>
          </p:cNvSpPr>
          <p:nvPr>
            <p:ph type="title" hasCustomPrompt="1"/>
          </p:nvPr>
        </p:nvSpPr>
        <p:spPr>
          <a:xfrm>
            <a:off x="722313" y="3305176"/>
            <a:ext cx="7772400" cy="1021556"/>
          </a:xfrm>
        </p:spPr>
        <p:txBody>
          <a:bodyPr anchor="t"/>
          <a:lstStyle>
            <a:lvl1pPr algn="l">
              <a:defRPr sz="4000" b="1" cap="all"/>
            </a:lvl1pPr>
          </a:lstStyle>
          <a:p>
            <a:r>
              <a:rPr lang="en-US" dirty="0" smtClean="0"/>
              <a:t>Click to edit Master </a:t>
            </a:r>
            <a:br>
              <a:rPr lang="en-US" dirty="0" smtClean="0"/>
            </a:br>
            <a:r>
              <a:rPr lang="en-US" dirty="0" smtClean="0"/>
              <a:t>title style</a:t>
            </a:r>
            <a:endParaRPr lang="en-AU"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9" name="Picture 8" descr="Tech·Ed_LOGO.png"/>
          <p:cNvPicPr>
            <a:picLocks noChangeAspect="1"/>
          </p:cNvPicPr>
          <p:nvPr userDrawn="1"/>
        </p:nvPicPr>
        <p:blipFill>
          <a:blip r:embed="rId4"/>
          <a:stretch>
            <a:fillRect/>
          </a:stretch>
        </p:blipFill>
        <p:spPr>
          <a:xfrm>
            <a:off x="6019800" y="590550"/>
            <a:ext cx="2447922" cy="99576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10344"/>
            <a:ext cx="8229600" cy="85725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10344"/>
            <a:ext cx="8229600" cy="857250"/>
          </a:xfrm>
        </p:spPr>
        <p:txBody>
          <a:bodyPr/>
          <a:lstStyle>
            <a:lvl1pPr>
              <a:defRPr/>
            </a:lvl1pPr>
          </a:lstStyle>
          <a:p>
            <a:r>
              <a:rPr lang="en-US" smtClean="0"/>
              <a:t>Click to edit Master title style</a:t>
            </a:r>
            <a:endParaRPr lang="en-AU"/>
          </a:p>
        </p:txBody>
      </p:sp>
      <p:sp>
        <p:nvSpPr>
          <p:cNvPr id="4" name="Content Placeholder 3"/>
          <p:cNvSpPr>
            <a:spLocks noGrp="1"/>
          </p:cNvSpPr>
          <p:nvPr>
            <p:ph sz="half" idx="2"/>
          </p:nvPr>
        </p:nvSpPr>
        <p:spPr>
          <a:xfrm>
            <a:off x="457200" y="1200150"/>
            <a:ext cx="4114800" cy="3124200"/>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49492"/>
            <a:ext cx="8229600" cy="85725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2721943D-A7F9-4474-AC48-B5E8E9B2DDB3}"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102679_TEMPLATE_16.9(1).jpg"/>
          <p:cNvPicPr>
            <a:picLocks noChangeAspect="1"/>
          </p:cNvPicPr>
          <p:nvPr userDrawn="1"/>
        </p:nvPicPr>
        <p:blipFill>
          <a:blip r:embed="rId19">
            <a:extLst>
              <a:ext uri="{BEBA8EAE-BF5A-486C-A8C5-ECC9F3942E4B}">
                <a14:imgProps xmlns:a14="http://schemas.microsoft.com/office/drawing/2010/main">
                  <a14:imgLayer r:embed="rId20">
                    <a14:imgEffect>
                      <a14:colorTemperature colorTemp="7200"/>
                    </a14:imgEffect>
                    <a14:imgEffect>
                      <a14:saturation sat="200000"/>
                    </a14:imgEffect>
                  </a14:imgLayer>
                </a14:imgProps>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457200" y="256338"/>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Footer Placeholder 4"/>
          <p:cNvSpPr>
            <a:spLocks noGrp="1"/>
          </p:cNvSpPr>
          <p:nvPr>
            <p:ph type="ftr" sz="quarter" idx="3"/>
          </p:nvPr>
        </p:nvSpPr>
        <p:spPr>
          <a:xfrm>
            <a:off x="5943600" y="4767263"/>
            <a:ext cx="2895600" cy="273844"/>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r>
              <a:rPr lang="en-AU" dirty="0" smtClean="0"/>
              <a:t>(</a:t>
            </a:r>
            <a:r>
              <a:rPr lang="en-AU" dirty="0" err="1" smtClean="0"/>
              <a:t>c</a:t>
            </a:r>
            <a:r>
              <a:rPr lang="en-AU" dirty="0" smtClean="0"/>
              <a:t>) 2011 Microsoft. All rights reserved.</a:t>
            </a:r>
            <a:endParaRPr lang="en-AU" dirty="0"/>
          </a:p>
        </p:txBody>
      </p:sp>
      <p:pic>
        <p:nvPicPr>
          <p:cNvPr id="9" name="Picture 8" descr="Tech·Ed_LOGO.png"/>
          <p:cNvPicPr>
            <a:picLocks noChangeAspect="1"/>
          </p:cNvPicPr>
          <p:nvPr userDrawn="1"/>
        </p:nvPicPr>
        <p:blipFill>
          <a:blip r:embed="rId21"/>
          <a:stretch>
            <a:fillRect/>
          </a:stretch>
        </p:blipFill>
        <p:spPr>
          <a:xfrm>
            <a:off x="457201" y="4552951"/>
            <a:ext cx="990599" cy="4029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 id="2147483663" r:id="rId12"/>
    <p:sldLayoutId id="2147483664" r:id="rId13"/>
    <p:sldLayoutId id="2147483665" r:id="rId14"/>
    <p:sldLayoutId id="2147483666" r:id="rId15"/>
    <p:sldLayoutId id="2147483667" r:id="rId16"/>
    <p:sldLayoutId id="2147483668" r:id="rId17"/>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8.gif"/><Relationship Id="rId4" Type="http://schemas.openxmlformats.org/officeDocument/2006/relationships/hyperlink" Target="http://validator.w3.org/check/referer"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appcompatguy.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mailto:appcompatguy@microsoft.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22.png"/><Relationship Id="rId7"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3.png"/><Relationship Id="rId11" Type="http://schemas.openxmlformats.org/officeDocument/2006/relationships/image" Target="../media/image26.png"/><Relationship Id="rId5" Type="http://schemas.openxmlformats.org/officeDocument/2006/relationships/hyperlink" Target="http://technet.microsoft.com/en-au" TargetMode="External"/><Relationship Id="rId10" Type="http://schemas.openxmlformats.org/officeDocument/2006/relationships/image" Target="../media/image25.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best way to address app compat?</a:t>
            </a:r>
            <a:endParaRPr lang="en-US" dirty="0"/>
          </a:p>
        </p:txBody>
      </p:sp>
      <p:grpSp>
        <p:nvGrpSpPr>
          <p:cNvPr id="3" name="Group 2"/>
          <p:cNvGrpSpPr/>
          <p:nvPr/>
        </p:nvGrpSpPr>
        <p:grpSpPr>
          <a:xfrm>
            <a:off x="2691275" y="1268730"/>
            <a:ext cx="3761450" cy="3039629"/>
            <a:chOff x="2065020" y="1691640"/>
            <a:chExt cx="5013960" cy="4052838"/>
          </a:xfrm>
        </p:grpSpPr>
        <p:grpSp>
          <p:nvGrpSpPr>
            <p:cNvPr id="17" name="Group 16"/>
            <p:cNvGrpSpPr/>
            <p:nvPr/>
          </p:nvGrpSpPr>
          <p:grpSpPr>
            <a:xfrm>
              <a:off x="2764155" y="2027922"/>
              <a:ext cx="3615690" cy="3716556"/>
              <a:chOff x="2903220" y="2464922"/>
              <a:chExt cx="3615690" cy="3716556"/>
            </a:xfrm>
          </p:grpSpPr>
          <p:grpSp>
            <p:nvGrpSpPr>
              <p:cNvPr id="19" name="Group 18"/>
              <p:cNvGrpSpPr/>
              <p:nvPr/>
            </p:nvGrpSpPr>
            <p:grpSpPr>
              <a:xfrm>
                <a:off x="2903220" y="3851762"/>
                <a:ext cx="3615690" cy="942876"/>
                <a:chOff x="537210" y="4499610"/>
                <a:chExt cx="3615690" cy="942876"/>
              </a:xfrm>
            </p:grpSpPr>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4499610"/>
                  <a:ext cx="3615690" cy="94287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8818" y="4499610"/>
                  <a:ext cx="914402" cy="914402"/>
                </a:xfrm>
                <a:prstGeom prst="rect">
                  <a:avLst/>
                </a:prstGeom>
              </p:spPr>
            </p:pic>
          </p:grpSp>
          <p:grpSp>
            <p:nvGrpSpPr>
              <p:cNvPr id="20" name="Group 19"/>
              <p:cNvGrpSpPr/>
              <p:nvPr/>
            </p:nvGrpSpPr>
            <p:grpSpPr>
              <a:xfrm>
                <a:off x="2903220" y="5238602"/>
                <a:ext cx="3615690" cy="942876"/>
                <a:chOff x="537210" y="5653039"/>
                <a:chExt cx="3615690" cy="942876"/>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5653039"/>
                  <a:ext cx="3615690" cy="942876"/>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890" y="5734361"/>
                  <a:ext cx="1116330" cy="780231"/>
                </a:xfrm>
                <a:prstGeom prst="rect">
                  <a:avLst/>
                </a:prstGeom>
              </p:spPr>
            </p:pic>
          </p:grpSp>
          <p:grpSp>
            <p:nvGrpSpPr>
              <p:cNvPr id="21" name="Group 20"/>
              <p:cNvGrpSpPr/>
              <p:nvPr/>
            </p:nvGrpSpPr>
            <p:grpSpPr>
              <a:xfrm>
                <a:off x="2903220" y="2464922"/>
                <a:ext cx="3615690" cy="942876"/>
                <a:chOff x="537210" y="3184159"/>
                <a:chExt cx="3615690" cy="942876"/>
              </a:xfrm>
            </p:grpSpPr>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3184159"/>
                  <a:ext cx="3615690" cy="942876"/>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7854" y="3184159"/>
                  <a:ext cx="914402" cy="914402"/>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49752" y="3547010"/>
                  <a:ext cx="466727" cy="466727"/>
                </a:xfrm>
                <a:prstGeom prst="rect">
                  <a:avLst/>
                </a:prstGeom>
              </p:spPr>
            </p:pic>
          </p:grpSp>
        </p:gr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65020" y="1691640"/>
              <a:ext cx="5013960" cy="1577340"/>
            </a:xfrm>
            <a:prstGeom prst="rect">
              <a:avLst/>
            </a:prstGeom>
          </p:spPr>
        </p:pic>
      </p:grpSp>
    </p:spTree>
    <p:extLst>
      <p:ext uri="{BB962C8B-B14F-4D97-AF65-F5344CB8AC3E}">
        <p14:creationId xmlns:p14="http://schemas.microsoft.com/office/powerpoint/2010/main" val="3862378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Compatibility View?</a:t>
            </a:r>
            <a:endParaRPr lang="en-US" dirty="0"/>
          </a:p>
        </p:txBody>
      </p:sp>
      <p:graphicFrame>
        <p:nvGraphicFramePr>
          <p:cNvPr id="31" name="Content Placeholder 4"/>
          <p:cNvGraphicFramePr>
            <a:graphicFrameLocks/>
          </p:cNvGraphicFramePr>
          <p:nvPr>
            <p:extLst>
              <p:ext uri="{D42A27DB-BD31-4B8C-83A1-F6EECF244321}">
                <p14:modId xmlns:p14="http://schemas.microsoft.com/office/powerpoint/2010/main" val="1875141899"/>
              </p:ext>
            </p:extLst>
          </p:nvPr>
        </p:nvGraphicFramePr>
        <p:xfrm>
          <a:off x="513293" y="1085852"/>
          <a:ext cx="8117416" cy="3231175"/>
        </p:xfrm>
        <a:graphic>
          <a:graphicData uri="http://schemas.openxmlformats.org/drawingml/2006/table">
            <a:tbl>
              <a:tblPr firstRow="1" bandRow="1">
                <a:tableStyleId>{93296810-A885-4BE3-A3E7-6D5BEEA58F35}</a:tableStyleId>
              </a:tblPr>
              <a:tblGrid>
                <a:gridCol w="1014677"/>
                <a:gridCol w="1014677"/>
                <a:gridCol w="1014677"/>
                <a:gridCol w="1014677"/>
                <a:gridCol w="1014677"/>
                <a:gridCol w="1014677"/>
                <a:gridCol w="1014677"/>
                <a:gridCol w="1014677"/>
              </a:tblGrid>
              <a:tr h="783641">
                <a:tc>
                  <a:txBody>
                    <a:bodyPr/>
                    <a:lstStyle/>
                    <a:p>
                      <a:pPr algn="ctr"/>
                      <a:endParaRPr lang="en-US" sz="1200" dirty="0"/>
                    </a:p>
                  </a:txBody>
                  <a:tcPr marL="65049" marR="65049" marT="34290" marB="34290" anchor="ctr"/>
                </a:tc>
                <a:tc>
                  <a:txBody>
                    <a:bodyPr/>
                    <a:lstStyle/>
                    <a:p>
                      <a:pPr algn="ctr"/>
                      <a:r>
                        <a:rPr lang="en-US" sz="1200" dirty="0" smtClean="0"/>
                        <a:t>Emulate IE9</a:t>
                      </a:r>
                      <a:endParaRPr lang="en-US" sz="1200" dirty="0"/>
                    </a:p>
                  </a:txBody>
                  <a:tcPr marL="65049" marR="65049" marT="34290" marB="34290" anchor="ctr"/>
                </a:tc>
                <a:tc>
                  <a:txBody>
                    <a:bodyPr/>
                    <a:lstStyle/>
                    <a:p>
                      <a:pPr algn="ctr"/>
                      <a:r>
                        <a:rPr lang="en-US" sz="1200" dirty="0" smtClean="0"/>
                        <a:t>Emulate IE8</a:t>
                      </a:r>
                      <a:endParaRPr lang="en-US" sz="1200" dirty="0"/>
                    </a:p>
                  </a:txBody>
                  <a:tcPr marL="65049" marR="65049" marT="34290" marB="34290" anchor="ctr"/>
                </a:tc>
                <a:tc>
                  <a:txBody>
                    <a:bodyPr/>
                    <a:lstStyle/>
                    <a:p>
                      <a:pPr algn="ctr"/>
                      <a:r>
                        <a:rPr lang="en-US" sz="1200" dirty="0" smtClean="0"/>
                        <a:t>Emulate IE7</a:t>
                      </a:r>
                      <a:endParaRPr lang="en-US" sz="1200" dirty="0"/>
                    </a:p>
                  </a:txBody>
                  <a:tcPr marL="65049" marR="65049" marT="34290" marB="34290" anchor="ctr"/>
                </a:tc>
                <a:tc>
                  <a:txBody>
                    <a:bodyPr/>
                    <a:lstStyle/>
                    <a:p>
                      <a:pPr algn="ctr"/>
                      <a:r>
                        <a:rPr lang="en-US" sz="1200" dirty="0" smtClean="0"/>
                        <a:t>IE5</a:t>
                      </a:r>
                      <a:endParaRPr lang="en-US" sz="1200" dirty="0"/>
                    </a:p>
                  </a:txBody>
                  <a:tcPr marL="65049" marR="65049" marT="34290" marB="34290" anchor="ctr"/>
                </a:tc>
                <a:tc>
                  <a:txBody>
                    <a:bodyPr/>
                    <a:lstStyle/>
                    <a:p>
                      <a:pPr algn="ctr"/>
                      <a:r>
                        <a:rPr lang="en-US" sz="1200" dirty="0" smtClean="0"/>
                        <a:t>IE7</a:t>
                      </a:r>
                      <a:endParaRPr lang="en-US" sz="1200" dirty="0"/>
                    </a:p>
                  </a:txBody>
                  <a:tcPr marL="65049" marR="65049" marT="34290" marB="34290" anchor="ctr"/>
                </a:tc>
                <a:tc>
                  <a:txBody>
                    <a:bodyPr/>
                    <a:lstStyle/>
                    <a:p>
                      <a:pPr algn="ctr"/>
                      <a:r>
                        <a:rPr lang="en-US" sz="1200" dirty="0" smtClean="0"/>
                        <a:t>IE8</a:t>
                      </a:r>
                      <a:endParaRPr lang="en-US" sz="1200" dirty="0"/>
                    </a:p>
                  </a:txBody>
                  <a:tcPr marL="65049" marR="65049" marT="34290" marB="34290" anchor="ctr"/>
                </a:tc>
                <a:tc>
                  <a:txBody>
                    <a:bodyPr/>
                    <a:lstStyle/>
                    <a:p>
                      <a:pPr algn="ctr"/>
                      <a:r>
                        <a:rPr lang="en-US" sz="1200" dirty="0" smtClean="0"/>
                        <a:t>IE9/Edge</a:t>
                      </a:r>
                      <a:endParaRPr lang="en-US" sz="1200" dirty="0"/>
                    </a:p>
                  </a:txBody>
                  <a:tcPr marL="65049" marR="65049" marT="34290" marB="34290" anchor="ctr"/>
                </a:tc>
              </a:tr>
              <a:tr h="1223767">
                <a:tc>
                  <a:txBody>
                    <a:bodyPr/>
                    <a:lstStyle/>
                    <a:p>
                      <a:pPr algn="ctr"/>
                      <a:r>
                        <a:rPr lang="en-US" sz="1100" dirty="0" smtClean="0"/>
                        <a:t>&lt;!DOCTYPE&gt; Standards</a:t>
                      </a:r>
                      <a:endParaRPr lang="en-US" sz="11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r>
              <a:tr h="1223767">
                <a:tc>
                  <a:txBody>
                    <a:bodyPr/>
                    <a:lstStyle/>
                    <a:p>
                      <a:pPr algn="ctr"/>
                      <a:r>
                        <a:rPr lang="en-US" sz="1100" dirty="0" smtClean="0"/>
                        <a:t>&lt;!DOCTYPE&gt; Quirks</a:t>
                      </a:r>
                      <a:endParaRPr lang="en-US" sz="11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c>
                  <a:txBody>
                    <a:bodyPr/>
                    <a:lstStyle/>
                    <a:p>
                      <a:pPr algn="ctr"/>
                      <a:endParaRPr lang="en-US" sz="1200" dirty="0"/>
                    </a:p>
                  </a:txBody>
                  <a:tcPr marL="65049" marR="65049" marT="34290" marB="34290" anchor="ctr"/>
                </a:tc>
              </a:tr>
            </a:tbl>
          </a:graphicData>
        </a:graphic>
      </p:graphicFrame>
      <p:pic>
        <p:nvPicPr>
          <p:cNvPr id="32" name="Picture 3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88236" y="2212108"/>
            <a:ext cx="914638" cy="313625"/>
          </a:xfrm>
          <a:prstGeom prst="rect">
            <a:avLst/>
          </a:prstGeom>
        </p:spPr>
      </p:pic>
      <p:pic>
        <p:nvPicPr>
          <p:cNvPr id="33" name="Picture 3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29015" y="2224764"/>
            <a:ext cx="869403" cy="288312"/>
          </a:xfrm>
          <a:prstGeom prst="rect">
            <a:avLst/>
          </a:prstGeom>
        </p:spPr>
      </p:pic>
      <p:grpSp>
        <p:nvGrpSpPr>
          <p:cNvPr id="34" name="Group 33"/>
          <p:cNvGrpSpPr/>
          <p:nvPr/>
        </p:nvGrpSpPr>
        <p:grpSpPr>
          <a:xfrm>
            <a:off x="4663179" y="2067694"/>
            <a:ext cx="914033" cy="633230"/>
            <a:chOff x="3990751" y="3048000"/>
            <a:chExt cx="1218394" cy="844306"/>
          </a:xfrm>
        </p:grpSpPr>
        <p:pic>
          <p:nvPicPr>
            <p:cNvPr id="35" name="Picture 3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43400" y="3048000"/>
              <a:ext cx="457200" cy="472638"/>
            </a:xfrm>
            <a:prstGeom prst="rect">
              <a:avLst/>
            </a:prstGeom>
          </p:spPr>
        </p:pic>
        <p:sp>
          <p:nvSpPr>
            <p:cNvPr id="36" name="TextBox 35"/>
            <p:cNvSpPr txBox="1"/>
            <p:nvPr/>
          </p:nvSpPr>
          <p:spPr>
            <a:xfrm>
              <a:off x="3990751" y="3543493"/>
              <a:ext cx="1218394" cy="348813"/>
            </a:xfrm>
            <a:prstGeom prst="rect">
              <a:avLst/>
            </a:prstGeom>
            <a:noFill/>
          </p:spPr>
          <p:txBody>
            <a:bodyPr wrap="none" rtlCol="0">
              <a:spAutoFit/>
            </a:bodyPr>
            <a:lstStyle/>
            <a:p>
              <a:r>
                <a:rPr lang="en-US" sz="1100" b="1" dirty="0">
                  <a:solidFill>
                    <a:srgbClr val="000000"/>
                  </a:solidFill>
                  <a:latin typeface="Segoe UI Light" pitchFamily="34" charset="0"/>
                  <a:ea typeface="Segoe UI" pitchFamily="34" charset="0"/>
                  <a:cs typeface="Segoe UI" pitchFamily="34" charset="0"/>
                </a:rPr>
                <a:t>IE 5.5 Quirks</a:t>
              </a:r>
            </a:p>
          </p:txBody>
        </p:sp>
      </p:grpSp>
      <p:pic>
        <p:nvPicPr>
          <p:cNvPr id="37" name="Picture 3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31065" y="2224764"/>
            <a:ext cx="869403" cy="288312"/>
          </a:xfrm>
          <a:prstGeom prst="rect">
            <a:avLst/>
          </a:prstGeom>
        </p:spPr>
      </p:pic>
      <p:pic>
        <p:nvPicPr>
          <p:cNvPr id="38" name="Picture 3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22117" y="2212108"/>
            <a:ext cx="914638" cy="313625"/>
          </a:xfrm>
          <a:prstGeom prst="rect">
            <a:avLst/>
          </a:prstGeom>
        </p:spPr>
      </p:pic>
      <p:grpSp>
        <p:nvGrpSpPr>
          <p:cNvPr id="40" name="Group 39"/>
          <p:cNvGrpSpPr/>
          <p:nvPr/>
        </p:nvGrpSpPr>
        <p:grpSpPr>
          <a:xfrm>
            <a:off x="4657983" y="3465491"/>
            <a:ext cx="914033" cy="633230"/>
            <a:chOff x="3990751" y="3048000"/>
            <a:chExt cx="1218394" cy="844306"/>
          </a:xfrm>
        </p:grpSpPr>
        <p:pic>
          <p:nvPicPr>
            <p:cNvPr id="41" name="Picture 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43400" y="3048000"/>
              <a:ext cx="457200" cy="472638"/>
            </a:xfrm>
            <a:prstGeom prst="rect">
              <a:avLst/>
            </a:prstGeom>
          </p:spPr>
        </p:pic>
        <p:sp>
          <p:nvSpPr>
            <p:cNvPr id="42" name="TextBox 41"/>
            <p:cNvSpPr txBox="1"/>
            <p:nvPr/>
          </p:nvSpPr>
          <p:spPr>
            <a:xfrm>
              <a:off x="3990751" y="3543493"/>
              <a:ext cx="1218394" cy="348813"/>
            </a:xfrm>
            <a:prstGeom prst="rect">
              <a:avLst/>
            </a:prstGeom>
            <a:noFill/>
          </p:spPr>
          <p:txBody>
            <a:bodyPr wrap="none" rtlCol="0">
              <a:spAutoFit/>
            </a:bodyPr>
            <a:lstStyle/>
            <a:p>
              <a:r>
                <a:rPr lang="en-US" sz="1100" b="1" dirty="0">
                  <a:solidFill>
                    <a:srgbClr val="000000"/>
                  </a:solidFill>
                  <a:latin typeface="Segoe UI Light" pitchFamily="34" charset="0"/>
                  <a:ea typeface="Segoe UI" pitchFamily="34" charset="0"/>
                  <a:cs typeface="Segoe UI" pitchFamily="34" charset="0"/>
                </a:rPr>
                <a:t>IE 5.5 Quirks</a:t>
              </a:r>
            </a:p>
          </p:txBody>
        </p:sp>
      </p:grpSp>
      <p:pic>
        <p:nvPicPr>
          <p:cNvPr id="43" name="Picture 4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56727" y="3622562"/>
            <a:ext cx="869403" cy="288312"/>
          </a:xfrm>
          <a:prstGeom prst="rect">
            <a:avLst/>
          </a:prstGeom>
        </p:spPr>
      </p:pic>
      <p:pic>
        <p:nvPicPr>
          <p:cNvPr id="44" name="Picture 4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653085" y="3609905"/>
            <a:ext cx="914638" cy="313625"/>
          </a:xfrm>
          <a:prstGeom prst="rect">
            <a:avLst/>
          </a:prstGeom>
        </p:spPr>
      </p:pic>
      <p:grpSp>
        <p:nvGrpSpPr>
          <p:cNvPr id="46" name="Group 45"/>
          <p:cNvGrpSpPr/>
          <p:nvPr/>
        </p:nvGrpSpPr>
        <p:grpSpPr>
          <a:xfrm>
            <a:off x="3643593" y="3465491"/>
            <a:ext cx="914033" cy="633230"/>
            <a:chOff x="3990751" y="3048000"/>
            <a:chExt cx="1218394" cy="844306"/>
          </a:xfrm>
        </p:grpSpPr>
        <p:pic>
          <p:nvPicPr>
            <p:cNvPr id="47" name="Picture 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43400" y="3048000"/>
              <a:ext cx="457200" cy="472638"/>
            </a:xfrm>
            <a:prstGeom prst="rect">
              <a:avLst/>
            </a:prstGeom>
          </p:spPr>
        </p:pic>
        <p:sp>
          <p:nvSpPr>
            <p:cNvPr id="48" name="TextBox 47"/>
            <p:cNvSpPr txBox="1"/>
            <p:nvPr/>
          </p:nvSpPr>
          <p:spPr>
            <a:xfrm>
              <a:off x="3990751" y="3543493"/>
              <a:ext cx="1218394" cy="348813"/>
            </a:xfrm>
            <a:prstGeom prst="rect">
              <a:avLst/>
            </a:prstGeom>
            <a:noFill/>
          </p:spPr>
          <p:txBody>
            <a:bodyPr wrap="none" rtlCol="0">
              <a:spAutoFit/>
            </a:bodyPr>
            <a:lstStyle/>
            <a:p>
              <a:r>
                <a:rPr lang="en-US" sz="1100" b="1" dirty="0">
                  <a:solidFill>
                    <a:srgbClr val="000000"/>
                  </a:solidFill>
                  <a:latin typeface="Segoe UI Light" pitchFamily="34" charset="0"/>
                  <a:ea typeface="Segoe UI" pitchFamily="34" charset="0"/>
                  <a:cs typeface="Segoe UI" pitchFamily="34" charset="0"/>
                </a:rPr>
                <a:t>IE 5.5 Quirks</a:t>
              </a:r>
            </a:p>
          </p:txBody>
        </p:sp>
      </p:grpSp>
      <p:grpSp>
        <p:nvGrpSpPr>
          <p:cNvPr id="49" name="Group 48"/>
          <p:cNvGrpSpPr/>
          <p:nvPr/>
        </p:nvGrpSpPr>
        <p:grpSpPr>
          <a:xfrm>
            <a:off x="2631632" y="3465491"/>
            <a:ext cx="914033" cy="633230"/>
            <a:chOff x="3990751" y="3048000"/>
            <a:chExt cx="1218394" cy="844306"/>
          </a:xfrm>
        </p:grpSpPr>
        <p:pic>
          <p:nvPicPr>
            <p:cNvPr id="50" name="Picture 4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43400" y="3048000"/>
              <a:ext cx="457200" cy="472638"/>
            </a:xfrm>
            <a:prstGeom prst="rect">
              <a:avLst/>
            </a:prstGeom>
          </p:spPr>
        </p:pic>
        <p:sp>
          <p:nvSpPr>
            <p:cNvPr id="51" name="TextBox 50"/>
            <p:cNvSpPr txBox="1"/>
            <p:nvPr/>
          </p:nvSpPr>
          <p:spPr>
            <a:xfrm>
              <a:off x="3990751" y="3543493"/>
              <a:ext cx="1218394" cy="348813"/>
            </a:xfrm>
            <a:prstGeom prst="rect">
              <a:avLst/>
            </a:prstGeom>
            <a:noFill/>
          </p:spPr>
          <p:txBody>
            <a:bodyPr wrap="none" rtlCol="0">
              <a:spAutoFit/>
            </a:bodyPr>
            <a:lstStyle/>
            <a:p>
              <a:r>
                <a:rPr lang="en-US" sz="1100" b="1" dirty="0">
                  <a:solidFill>
                    <a:srgbClr val="000000"/>
                  </a:solidFill>
                  <a:latin typeface="Segoe UI Light" pitchFamily="34" charset="0"/>
                  <a:ea typeface="Segoe UI" pitchFamily="34" charset="0"/>
                  <a:cs typeface="Segoe UI" pitchFamily="34" charset="0"/>
                </a:rPr>
                <a:t>IE 5.5 Quirks</a:t>
              </a:r>
            </a:p>
          </p:txBody>
        </p:sp>
      </p:gr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2261" y="2254602"/>
            <a:ext cx="980939" cy="258475"/>
          </a:xfrm>
          <a:prstGeom prst="rect">
            <a:avLst/>
          </a:prstGeom>
        </p:spPr>
      </p:pic>
      <p:grpSp>
        <p:nvGrpSpPr>
          <p:cNvPr id="28" name="Group 27"/>
          <p:cNvGrpSpPr/>
          <p:nvPr/>
        </p:nvGrpSpPr>
        <p:grpSpPr>
          <a:xfrm>
            <a:off x="1616433" y="3465491"/>
            <a:ext cx="914033" cy="633230"/>
            <a:chOff x="3990751" y="3048000"/>
            <a:chExt cx="1218394" cy="844306"/>
          </a:xfrm>
        </p:grpSpPr>
        <p:pic>
          <p:nvPicPr>
            <p:cNvPr id="29" name="Picture 2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43400" y="3048000"/>
              <a:ext cx="457200" cy="472638"/>
            </a:xfrm>
            <a:prstGeom prst="rect">
              <a:avLst/>
            </a:prstGeom>
          </p:spPr>
        </p:pic>
        <p:sp>
          <p:nvSpPr>
            <p:cNvPr id="30" name="TextBox 29"/>
            <p:cNvSpPr txBox="1"/>
            <p:nvPr/>
          </p:nvSpPr>
          <p:spPr>
            <a:xfrm>
              <a:off x="3990751" y="3543493"/>
              <a:ext cx="1218394" cy="348813"/>
            </a:xfrm>
            <a:prstGeom prst="rect">
              <a:avLst/>
            </a:prstGeom>
            <a:noFill/>
          </p:spPr>
          <p:txBody>
            <a:bodyPr wrap="none" rtlCol="0">
              <a:spAutoFit/>
            </a:bodyPr>
            <a:lstStyle/>
            <a:p>
              <a:r>
                <a:rPr lang="en-US" sz="1100" b="1" dirty="0">
                  <a:solidFill>
                    <a:srgbClr val="000000"/>
                  </a:solidFill>
                  <a:latin typeface="Segoe UI Light" pitchFamily="34" charset="0"/>
                  <a:ea typeface="Segoe UI" pitchFamily="34" charset="0"/>
                  <a:cs typeface="Segoe UI" pitchFamily="34" charset="0"/>
                </a:rPr>
                <a:t>IE 5.5 Quirks</a:t>
              </a:r>
            </a:p>
          </p:txBody>
        </p:sp>
      </p:grpSp>
      <p:pic>
        <p:nvPicPr>
          <p:cNvPr id="53" name="Picture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38429" y="2239144"/>
            <a:ext cx="980939" cy="258475"/>
          </a:xfrm>
          <a:prstGeom prst="rect">
            <a:avLst/>
          </a:prstGeom>
        </p:spPr>
      </p:pic>
      <p:pic>
        <p:nvPicPr>
          <p:cNvPr id="54" name="Picture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38429" y="3667894"/>
            <a:ext cx="980939" cy="258475"/>
          </a:xfrm>
          <a:prstGeom prst="rect">
            <a:avLst/>
          </a:prstGeom>
        </p:spPr>
      </p:pic>
    </p:spTree>
    <p:extLst>
      <p:ext uri="{BB962C8B-B14F-4D97-AF65-F5344CB8AC3E}">
        <p14:creationId xmlns:p14="http://schemas.microsoft.com/office/powerpoint/2010/main" val="677202407"/>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 Smart About Group Policies</a:t>
            </a:r>
            <a:endParaRPr lang="en-US" dirty="0"/>
          </a:p>
        </p:txBody>
      </p:sp>
      <p:sp>
        <p:nvSpPr>
          <p:cNvPr id="5" name="Content Placeholder 4"/>
          <p:cNvSpPr>
            <a:spLocks noGrp="1"/>
          </p:cNvSpPr>
          <p:nvPr>
            <p:ph idx="1"/>
          </p:nvPr>
        </p:nvSpPr>
        <p:spPr>
          <a:xfrm>
            <a:off x="389436" y="1085849"/>
            <a:ext cx="8363938" cy="4057651"/>
          </a:xfrm>
        </p:spPr>
        <p:txBody>
          <a:bodyPr>
            <a:noAutofit/>
          </a:bodyPr>
          <a:lstStyle/>
          <a:p>
            <a:pPr marL="0" indent="0">
              <a:buNone/>
            </a:pPr>
            <a:r>
              <a:rPr lang="en-US" sz="900" dirty="0"/>
              <a:t>346062935874379151835864034338020003353637742080150461397783443962884045616367027469555806771027333890329148464957674686736150068067297325684998229417513471306046715315562916578073735806394397538783712970754922260336996128053179539493145574723779715409565969863929468012736038065392682623253992740352825126316102896580308182284245282776424716079651900879745193704052522608687857310011743423378122295942746674789456596942223207409763276892280138836113126885794427134428362700445463620032592443605450751048630632265247904842718404026948158391226753092598253796102701187003671253939246054063391152419473945754518539644728202399409070907084936561437841076569649640634474190326960364888996366373724699420442554863217246966653321871250731363970879325191788119767128111953802280994438426044594890389964290757287248470096811613221953433488767044097042185579071908375788343546253867266100263714418303121625806516533608412400708395776781638222082446448262267622039393166971691750638343530001877555467485239394107820325250645487226601461888785351304035621965052385811803156984152573793024870297779017447665227647214954245746723608072648188553650481752646217341767587703102784188439045170372123371267976787232651922972854629885275805510799979966398278234291925904048451991690266296591607396113657851855879867544917052531950887478684224028901884265336514268106796148203350283073440488768312315880093204196748470829741063197351177933385250256206920517218957336554201089731658231788492464127880697837009926082043187063045049955128231350956488934618809055523855592423712359686025135732856222056153092955596858206111591917107267393104799225677169238141997683353470884567873709708543574127935834567875050000666153767929497653087376244208169705107977090628035302006556181031856815677680803641666046084658194314213497172044608915181600800821603644545187651068481264450793665672315145621627629453767388965951758348961955806015026327590424526250702665176151107792506268257604690428921543219613507428030277425917167069407482736248425861532713868874656520053907286440659184125808839416741347676425811051083852042983997173477055700461791270157123052374173742728591160359639671741981011587987276575838861316782491910564822503081478070915797486377977359994338347646318229163896714411409425838807158507612645800084935577561844627229037846984287156140270936556317835699253158653215302673799940413728462957057158255111542584338034080739707856265812536225906998377041278414825794988381615768212527376003078117518135308372898003224323868159475772500673201015643983145157145281065954182392306025310999304215669031727465954497881562632540714169892245463442606701807674657043588280748174431389808031699799611932041347401075664388720504101096810816084845614845082659433010629057496783336051357687445706846362435654767148100717056302363864434592729480452897577884618984348466117292593780710143634873022328772040080508925764601987231671898716737022485116265783034742730581950347558815455096787264836334379251773949720021238240516393396488549859388945243842959045968232250294416716332773028237716880597193213390410120091455070425213271416885503189594425516589533035255290728401198408120514908546685841795485348305625286599005925911922704789836310854737722307354384141089865959975757592232655513704699806474554582645971468069604218684141148910086006881015613931645330632678994480275410958655621908838920674772488654711239800020847552506140395928990604600572195342926789598553891415538008064000000000000000000000000000000000000000000000000000000000000</a:t>
            </a:r>
            <a:endParaRPr lang="en-US" sz="800" dirty="0"/>
          </a:p>
        </p:txBody>
      </p:sp>
    </p:spTree>
    <p:extLst>
      <p:ext uri="{BB962C8B-B14F-4D97-AF65-F5344CB8AC3E}">
        <p14:creationId xmlns:p14="http://schemas.microsoft.com/office/powerpoint/2010/main" val="3073550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bwMode="auto">
          <a:xfrm>
            <a:off x="1142107" y="97972"/>
            <a:ext cx="6696458" cy="1036865"/>
          </a:xfrm>
          <a:prstGeom prst="rightArrow">
            <a:avLst>
              <a:gd name="adj1" fmla="val 75197"/>
              <a:gd name="adj2" fmla="val 61024"/>
            </a:avLst>
          </a:prstGeom>
          <a:gradFill flip="none" rotWithShape="1">
            <a:gsLst>
              <a:gs pos="0">
                <a:srgbClr val="FFFFFF"/>
              </a:gs>
              <a:gs pos="45000">
                <a:schemeClr val="accent1">
                  <a:tint val="44500"/>
                  <a:satMod val="160000"/>
                  <a:alpha val="15000"/>
                </a:schemeClr>
              </a:gs>
              <a:gs pos="100000">
                <a:schemeClr val="accent1">
                  <a:tint val="23500"/>
                  <a:satMod val="160000"/>
                  <a:alpha val="0"/>
                </a:schemeClr>
              </a:gs>
            </a:gsLst>
            <a:lin ang="10800000" scaled="0"/>
            <a:tileRect/>
          </a:gradFill>
          <a:ln w="6350">
            <a:noFill/>
          </a:ln>
          <a:effectLst>
            <a:innerShdw blurRad="393700">
              <a:srgbClr val="564484">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lIns="57153" tIns="28577" rIns="57153" bIns="28577"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lnSpc>
                <a:spcPct val="85000"/>
              </a:lnSpc>
            </a:pPr>
            <a:endParaRPr lang="en-US" sz="2300" b="1" i="1" spc="-38" dirty="0">
              <a:gradFill flip="none" rotWithShape="1">
                <a:gsLst>
                  <a:gs pos="0">
                    <a:srgbClr val="FFCF79"/>
                  </a:gs>
                  <a:gs pos="100000">
                    <a:schemeClr val="tx2">
                      <a:shade val="100000"/>
                      <a:satMod val="115000"/>
                    </a:schemeClr>
                  </a:gs>
                </a:gsLst>
                <a:lin ang="16200000" scaled="1"/>
                <a:tileRect/>
              </a:gradFill>
            </a:endParaRPr>
          </a:p>
        </p:txBody>
      </p:sp>
      <p:grpSp>
        <p:nvGrpSpPr>
          <p:cNvPr id="4" name="Group 3"/>
          <p:cNvGrpSpPr/>
          <p:nvPr/>
        </p:nvGrpSpPr>
        <p:grpSpPr>
          <a:xfrm>
            <a:off x="1263573" y="1175658"/>
            <a:ext cx="6599490" cy="3233057"/>
            <a:chOff x="194296" y="2037806"/>
            <a:chExt cx="10556433" cy="5172891"/>
          </a:xfrm>
          <a:effectLst>
            <a:reflection blurRad="6350" stA="52000" endA="300" endPos="35000" dir="5400000" sy="-100000" algn="bl" rotWithShape="0"/>
          </a:effectLst>
        </p:grpSpPr>
        <p:sp>
          <p:nvSpPr>
            <p:cNvPr id="14" name="Rounded Rectangle 13"/>
            <p:cNvSpPr/>
            <p:nvPr/>
          </p:nvSpPr>
          <p:spPr bwMode="auto">
            <a:xfrm flipH="1">
              <a:off x="194296" y="2037806"/>
              <a:ext cx="10556433" cy="5172891"/>
            </a:xfrm>
            <a:prstGeom prst="roundRect">
              <a:avLst>
                <a:gd name="adj" fmla="val 13039"/>
              </a:avLst>
            </a:prstGeom>
            <a:gradFill flip="none" rotWithShape="1">
              <a:gsLst>
                <a:gs pos="2000">
                  <a:srgbClr val="000000">
                    <a:alpha val="90000"/>
                  </a:srgbClr>
                </a:gs>
                <a:gs pos="63000">
                  <a:schemeClr val="tx1">
                    <a:alpha val="0"/>
                  </a:schemeClr>
                </a:gs>
                <a:gs pos="45000">
                  <a:schemeClr val="tx1">
                    <a:alpha val="0"/>
                  </a:schemeClr>
                </a:gs>
              </a:gsLst>
              <a:lin ang="5400000" scaled="1"/>
              <a:tileRect/>
            </a:gradFill>
            <a:ln w="6350">
              <a:solidFill>
                <a:srgbClr val="FFFFFF">
                  <a:alpha val="27059"/>
                </a:srgbClr>
              </a:solidFill>
            </a:ln>
            <a:effectLst>
              <a:innerShdw blurRad="393700">
                <a:srgbClr val="564484">
                  <a:alpha val="50000"/>
                </a:srgbClr>
              </a:inn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defRPr/>
              </a:pPr>
              <a:endParaRPr lang="en-US" sz="1500" i="1" dirty="0">
                <a:ln>
                  <a:solidFill>
                    <a:schemeClr val="accent5"/>
                  </a:solidFill>
                </a:ln>
                <a:gradFill>
                  <a:gsLst>
                    <a:gs pos="0">
                      <a:schemeClr val="accent5">
                        <a:lumMod val="40000"/>
                        <a:lumOff val="60000"/>
                      </a:schemeClr>
                    </a:gs>
                    <a:gs pos="49000">
                      <a:schemeClr val="accent5">
                        <a:lumMod val="60000"/>
                        <a:lumOff val="40000"/>
                      </a:schemeClr>
                    </a:gs>
                    <a:gs pos="100000">
                      <a:schemeClr val="accent5"/>
                    </a:gs>
                  </a:gsLst>
                  <a:lin ang="5400000" scaled="1"/>
                </a:gradFill>
                <a:latin typeface="Segoe Semibold" pitchFamily="34" charset="0"/>
              </a:endParaRPr>
            </a:p>
          </p:txBody>
        </p:sp>
        <p:sp>
          <p:nvSpPr>
            <p:cNvPr id="15" name="Rectangle 14"/>
            <p:cNvSpPr/>
            <p:nvPr/>
          </p:nvSpPr>
          <p:spPr bwMode="auto">
            <a:xfrm>
              <a:off x="5486944" y="3479273"/>
              <a:ext cx="2526030" cy="3592633"/>
            </a:xfrm>
            <a:prstGeom prst="rect">
              <a:avLst/>
            </a:prstGeom>
            <a:gradFill flip="none" rotWithShape="1">
              <a:gsLst>
                <a:gs pos="0">
                  <a:srgbClr val="4794B7"/>
                </a:gs>
                <a:gs pos="72000">
                  <a:srgbClr val="83C4E1"/>
                </a:gs>
              </a:gsLst>
              <a:lin ang="16200000" scaled="1"/>
              <a:tileRect/>
            </a:gradFill>
            <a:ln w="12700">
              <a:solidFill>
                <a:srgbClr val="31A5B5"/>
              </a:solidFill>
              <a:headEnd type="none" w="med" len="med"/>
              <a:tailEnd type="none" w="med" len="med"/>
            </a:ln>
            <a:effectLst>
              <a:innerShdw blurRad="635000" dist="50800" dir="16200000">
                <a:srgbClr val="224758"/>
              </a:inn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endParaRPr lang="en-US" dirty="0" smtClean="0">
                <a:solidFill>
                  <a:schemeClr val="tx1"/>
                </a:solidFill>
                <a:latin typeface="Segoe" pitchFamily="34" charset="0"/>
              </a:endParaRPr>
            </a:p>
          </p:txBody>
        </p:sp>
        <p:sp>
          <p:nvSpPr>
            <p:cNvPr id="16" name="Round Single Corner Rectangle 15"/>
            <p:cNvSpPr/>
            <p:nvPr/>
          </p:nvSpPr>
          <p:spPr bwMode="auto">
            <a:xfrm flipV="1">
              <a:off x="8126730" y="3504663"/>
              <a:ext cx="2523744" cy="3567243"/>
            </a:xfrm>
            <a:prstGeom prst="round1Rect">
              <a:avLst>
                <a:gd name="adj" fmla="val 18563"/>
              </a:avLst>
            </a:prstGeom>
            <a:gradFill>
              <a:gsLst>
                <a:gs pos="0">
                  <a:srgbClr val="985A86"/>
                </a:gs>
                <a:gs pos="72000">
                  <a:srgbClr val="BE84AD"/>
                </a:gs>
              </a:gsLst>
              <a:lin ang="5400000" scaled="1"/>
            </a:gradFill>
            <a:ln w="12700">
              <a:solidFill>
                <a:srgbClr val="BE84AD"/>
              </a:solidFill>
              <a:headEnd type="none" w="med" len="med"/>
              <a:tailEnd type="none" w="med" len="med"/>
            </a:ln>
            <a:effectLst>
              <a:innerShdw blurRad="635000" dist="50800" dir="16200000">
                <a:srgbClr val="6C405F"/>
              </a:inn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endParaRPr lang="en-US" dirty="0" smtClean="0">
                <a:solidFill>
                  <a:schemeClr val="tx1"/>
                </a:solidFill>
                <a:latin typeface="Segoe" pitchFamily="34" charset="0"/>
              </a:endParaRPr>
            </a:p>
          </p:txBody>
        </p:sp>
        <p:sp>
          <p:nvSpPr>
            <p:cNvPr id="17" name="Rectangle 16"/>
            <p:cNvSpPr/>
            <p:nvPr/>
          </p:nvSpPr>
          <p:spPr bwMode="auto">
            <a:xfrm>
              <a:off x="2847159" y="3479273"/>
              <a:ext cx="2526030" cy="3592633"/>
            </a:xfrm>
            <a:prstGeom prst="rect">
              <a:avLst/>
            </a:prstGeom>
            <a:gradFill flip="none" rotWithShape="1">
              <a:gsLst>
                <a:gs pos="0">
                  <a:srgbClr val="80AB3B"/>
                </a:gs>
                <a:gs pos="72000">
                  <a:srgbClr val="AFF173"/>
                </a:gs>
              </a:gsLst>
              <a:lin ang="16200000" scaled="1"/>
              <a:tileRect/>
            </a:gradFill>
            <a:ln w="12700">
              <a:solidFill>
                <a:srgbClr val="9DC422"/>
              </a:solidFill>
              <a:headEnd type="none" w="med" len="med"/>
              <a:tailEnd type="none" w="med" len="med"/>
            </a:ln>
            <a:effectLst>
              <a:innerShdw blurRad="622300" dist="50800" dir="16200000">
                <a:srgbClr val="3E531D"/>
              </a:inn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endParaRPr lang="en-US" dirty="0" smtClean="0">
                <a:solidFill>
                  <a:schemeClr val="tx1"/>
                </a:solidFill>
                <a:latin typeface="Segoe" pitchFamily="34" charset="0"/>
              </a:endParaRPr>
            </a:p>
          </p:txBody>
        </p:sp>
        <p:sp>
          <p:nvSpPr>
            <p:cNvPr id="18" name="Round Single Corner Rectangle 17"/>
            <p:cNvSpPr/>
            <p:nvPr/>
          </p:nvSpPr>
          <p:spPr bwMode="auto">
            <a:xfrm flipH="1" flipV="1">
              <a:off x="355963" y="3504663"/>
              <a:ext cx="2377441" cy="3567243"/>
            </a:xfrm>
            <a:prstGeom prst="round1Rect">
              <a:avLst>
                <a:gd name="adj" fmla="val 18563"/>
              </a:avLst>
            </a:prstGeom>
            <a:gradFill>
              <a:gsLst>
                <a:gs pos="0">
                  <a:srgbClr val="B98A2D"/>
                </a:gs>
                <a:gs pos="72000">
                  <a:srgbClr val="FCBF46"/>
                </a:gs>
              </a:gsLst>
              <a:lin ang="5400000" scaled="1"/>
            </a:gradFill>
            <a:ln w="12700">
              <a:solidFill>
                <a:srgbClr val="FCBF46"/>
              </a:solidFill>
              <a:headEnd type="none" w="med" len="med"/>
              <a:tailEnd type="none" w="med" len="med"/>
            </a:ln>
            <a:effectLst>
              <a:innerShdw blurRad="635000" dist="50800" dir="16200000">
                <a:srgbClr val="6F531B"/>
              </a:innerShdw>
            </a:effectLst>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639"/>
              <a:endParaRPr lang="en-US" dirty="0" smtClean="0">
                <a:solidFill>
                  <a:schemeClr val="tx1"/>
                </a:solidFill>
                <a:latin typeface="Segoe" pitchFamily="34" charset="0"/>
              </a:endParaRPr>
            </a:p>
          </p:txBody>
        </p:sp>
      </p:grpSp>
      <p:sp>
        <p:nvSpPr>
          <p:cNvPr id="5" name="TextBox 23"/>
          <p:cNvSpPr txBox="1">
            <a:spLocks noChangeArrowheads="1"/>
          </p:cNvSpPr>
          <p:nvPr/>
        </p:nvSpPr>
        <p:spPr bwMode="auto">
          <a:xfrm>
            <a:off x="6213450" y="2202409"/>
            <a:ext cx="1551618" cy="1652372"/>
          </a:xfrm>
          <a:prstGeom prst="rect">
            <a:avLst/>
          </a:prstGeom>
          <a:noFill/>
          <a:ln w="9525">
            <a:noFill/>
            <a:miter lim="800000"/>
            <a:headEnd/>
            <a:tailEnd/>
          </a:ln>
        </p:spPr>
        <p:txBody>
          <a:bodyPr wrap="square" lIns="57155" tIns="28577" rIns="57155" bIns="2857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Your stuff</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Lowest security template</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Disables protected mode</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Passes Windows </a:t>
            </a:r>
            <a:r>
              <a:rPr lang="en-US" sz="1100" b="1" dirty="0" err="1">
                <a:latin typeface="Segoe" pitchFamily="34" charset="0"/>
              </a:rPr>
              <a:t>Auth</a:t>
            </a:r>
            <a:r>
              <a:rPr lang="en-US" sz="1100" b="1" dirty="0">
                <a:latin typeface="Segoe" pitchFamily="34" charset="0"/>
              </a:rPr>
              <a:t> automatically</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Sets compat mode automatically</a:t>
            </a:r>
            <a:endParaRPr lang="en-US" sz="1100" dirty="0">
              <a:latin typeface="Segoe" pitchFamily="34" charset="0"/>
            </a:endParaRPr>
          </a:p>
        </p:txBody>
      </p:sp>
      <p:sp>
        <p:nvSpPr>
          <p:cNvPr id="6" name="Rounded Rectangle 5"/>
          <p:cNvSpPr/>
          <p:nvPr/>
        </p:nvSpPr>
        <p:spPr bwMode="auto">
          <a:xfrm flipH="1">
            <a:off x="1353007" y="1399649"/>
            <a:ext cx="1496901" cy="804710"/>
          </a:xfrm>
          <a:prstGeom prst="roundRect">
            <a:avLst>
              <a:gd name="adj" fmla="val 23976"/>
            </a:avLst>
          </a:prstGeom>
          <a:gradFill flip="none" rotWithShape="1">
            <a:gsLst>
              <a:gs pos="0">
                <a:schemeClr val="tx1"/>
              </a:gs>
              <a:gs pos="65000">
                <a:schemeClr val="tx1">
                  <a:alpha val="0"/>
                </a:schemeClr>
              </a:gs>
            </a:gsLst>
            <a:lin ang="54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28577"/>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i="1" dirty="0" smtClean="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effectLst>
                <a:latin typeface="Segoe Black" pitchFamily="34" charset="0"/>
              </a:rPr>
              <a:t>High</a:t>
            </a:r>
          </a:p>
          <a:p>
            <a:pPr algn="ctr">
              <a:defRPr/>
            </a:pPr>
            <a:r>
              <a:rPr lang="en-US" sz="1500" b="1" i="1" spc="-62" dirty="0">
                <a:ln w="18415" cmpd="sng">
                  <a:noFill/>
                  <a:prstDash val="solid"/>
                </a:ln>
                <a:solidFill>
                  <a:srgbClr val="FFFFFF"/>
                </a:solidFill>
                <a:effectLst>
                  <a:outerShdw blurRad="50800" dist="38100" dir="2700000" algn="tl" rotWithShape="0">
                    <a:prstClr val="black">
                      <a:alpha val="40000"/>
                    </a:prstClr>
                  </a:outerShdw>
                </a:effectLst>
                <a:latin typeface="Segoe" pitchFamily="34" charset="0"/>
              </a:rPr>
              <a:t>Restricted Sites</a:t>
            </a:r>
            <a:endParaRPr lang="en-US" sz="1500" b="1" i="1" spc="-62" dirty="0">
              <a:ln w="18415" cmpd="sng">
                <a:no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latin typeface="Segoe" pitchFamily="34" charset="0"/>
            </a:endParaRPr>
          </a:p>
        </p:txBody>
      </p:sp>
      <p:sp>
        <p:nvSpPr>
          <p:cNvPr id="7" name="Rounded Rectangle 6"/>
          <p:cNvSpPr/>
          <p:nvPr/>
        </p:nvSpPr>
        <p:spPr bwMode="auto">
          <a:xfrm flipH="1">
            <a:off x="2926062" y="1399649"/>
            <a:ext cx="1568357" cy="861860"/>
          </a:xfrm>
          <a:prstGeom prst="roundRect">
            <a:avLst>
              <a:gd name="adj" fmla="val 24452"/>
            </a:avLst>
          </a:prstGeom>
          <a:gradFill flip="none" rotWithShape="1">
            <a:gsLst>
              <a:gs pos="0">
                <a:schemeClr val="tx1"/>
              </a:gs>
              <a:gs pos="65000">
                <a:schemeClr val="tx1">
                  <a:alpha val="0"/>
                </a:schemeClr>
              </a:gs>
            </a:gsLst>
            <a:lin ang="54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28577"/>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50000"/>
              </a:spcBef>
            </a:pPr>
            <a:r>
              <a:rPr lang="en-US" i="1" dirty="0" smtClean="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effectLst>
                <a:latin typeface="Segoe Black" pitchFamily="34" charset="0"/>
              </a:rPr>
              <a:t>Medium High</a:t>
            </a:r>
          </a:p>
          <a:p>
            <a:pPr lvl="0" algn="ctr">
              <a:defRPr/>
            </a:pPr>
            <a:r>
              <a:rPr lang="en-US" sz="1500" b="1" i="1" spc="-62" dirty="0">
                <a:ln w="18415" cmpd="sng">
                  <a:noFill/>
                  <a:prstDash val="solid"/>
                </a:ln>
                <a:solidFill>
                  <a:srgbClr val="FFFFFF"/>
                </a:solidFill>
                <a:effectLst>
                  <a:outerShdw blurRad="50800" dist="38100" dir="2700000" algn="tl" rotWithShape="0">
                    <a:prstClr val="black">
                      <a:alpha val="40000"/>
                    </a:prstClr>
                  </a:outerShdw>
                </a:effectLst>
                <a:latin typeface="Segoe" pitchFamily="34" charset="0"/>
              </a:rPr>
              <a:t>Internet</a:t>
            </a:r>
            <a:endParaRPr lang="en-US" sz="1500" b="1" i="1" spc="-62" dirty="0">
              <a:ln w="18415" cmpd="sng">
                <a:no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latin typeface="Segoe" pitchFamily="34" charset="0"/>
            </a:endParaRPr>
          </a:p>
          <a:p>
            <a:pPr algn="ctr">
              <a:spcBef>
                <a:spcPct val="50000"/>
              </a:spcBef>
            </a:pPr>
            <a:endParaRPr lang="en-US" i="1" dirty="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reflection blurRad="6350" stA="55000" endA="300" endPos="45500" dir="5400000" sy="-100000" algn="bl" rotWithShape="0"/>
              </a:effectLst>
              <a:latin typeface="Segoe Black" pitchFamily="34" charset="0"/>
            </a:endParaRPr>
          </a:p>
        </p:txBody>
      </p:sp>
      <p:sp>
        <p:nvSpPr>
          <p:cNvPr id="8" name="Rounded Rectangle 7"/>
          <p:cNvSpPr/>
          <p:nvPr/>
        </p:nvSpPr>
        <p:spPr bwMode="auto">
          <a:xfrm flipH="1">
            <a:off x="4561387" y="1399649"/>
            <a:ext cx="1589794" cy="894517"/>
          </a:xfrm>
          <a:prstGeom prst="roundRect">
            <a:avLst>
              <a:gd name="adj" fmla="val 19262"/>
            </a:avLst>
          </a:prstGeom>
          <a:gradFill flip="none" rotWithShape="1">
            <a:gsLst>
              <a:gs pos="0">
                <a:schemeClr val="tx1"/>
              </a:gs>
              <a:gs pos="65000">
                <a:schemeClr val="tx1">
                  <a:alpha val="0"/>
                </a:schemeClr>
              </a:gs>
            </a:gsLst>
            <a:lin ang="54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28577"/>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50000"/>
              </a:spcBef>
              <a:defRPr/>
            </a:pPr>
            <a:r>
              <a:rPr lang="en-US" i="1" dirty="0" smtClean="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effectLst>
                <a:latin typeface="Segoe Black" pitchFamily="34" charset="0"/>
              </a:rPr>
              <a:t>Medium</a:t>
            </a:r>
          </a:p>
          <a:p>
            <a:pPr lvl="0" algn="ctr">
              <a:defRPr/>
            </a:pPr>
            <a:r>
              <a:rPr lang="en-US" sz="1500" b="1" i="1" spc="-62" dirty="0">
                <a:ln w="18415" cmpd="sng">
                  <a:noFill/>
                  <a:prstDash val="solid"/>
                </a:ln>
                <a:solidFill>
                  <a:srgbClr val="FFFFFF"/>
                </a:solidFill>
                <a:effectLst>
                  <a:outerShdw blurRad="50800" dist="38100" dir="2700000" algn="tl" rotWithShape="0">
                    <a:prstClr val="black">
                      <a:alpha val="40000"/>
                    </a:prstClr>
                  </a:outerShdw>
                </a:effectLst>
                <a:latin typeface="Segoe" pitchFamily="34" charset="0"/>
              </a:rPr>
              <a:t>Trusted Sites</a:t>
            </a:r>
            <a:endParaRPr lang="en-US" sz="1500" b="1" i="1" spc="-62" dirty="0">
              <a:ln w="18415" cmpd="sng">
                <a:no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latin typeface="Segoe" pitchFamily="34" charset="0"/>
            </a:endParaRPr>
          </a:p>
          <a:p>
            <a:pPr algn="ctr">
              <a:defRPr/>
            </a:pPr>
            <a:endParaRPr lang="en-US" i="1" dirty="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reflection blurRad="6350" stA="55000" endA="300" endPos="45500" dir="5400000" sy="-100000" algn="bl" rotWithShape="0"/>
              </a:effectLst>
              <a:latin typeface="Segoe Black" pitchFamily="34" charset="0"/>
            </a:endParaRPr>
          </a:p>
        </p:txBody>
      </p:sp>
      <p:sp>
        <p:nvSpPr>
          <p:cNvPr id="9" name="Rounded Rectangle 8"/>
          <p:cNvSpPr/>
          <p:nvPr/>
        </p:nvSpPr>
        <p:spPr bwMode="auto">
          <a:xfrm flipH="1">
            <a:off x="6215490" y="1399649"/>
            <a:ext cx="1574076" cy="837367"/>
          </a:xfrm>
          <a:prstGeom prst="roundRect">
            <a:avLst>
              <a:gd name="adj" fmla="val 23321"/>
            </a:avLst>
          </a:prstGeom>
          <a:gradFill flip="none" rotWithShape="1">
            <a:gsLst>
              <a:gs pos="0">
                <a:schemeClr val="tx1"/>
              </a:gs>
              <a:gs pos="65000">
                <a:schemeClr val="tx1">
                  <a:alpha val="0"/>
                </a:schemeClr>
              </a:gs>
            </a:gsLst>
            <a:lin ang="54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28577"/>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50000"/>
              </a:spcBef>
              <a:defRPr/>
            </a:pPr>
            <a:r>
              <a:rPr lang="en-US" i="1" dirty="0" smtClean="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effectLst>
                <a:latin typeface="Segoe Black" pitchFamily="34" charset="0"/>
              </a:rPr>
              <a:t>Medium Low</a:t>
            </a:r>
          </a:p>
          <a:p>
            <a:pPr lvl="0" algn="ctr">
              <a:defRPr/>
            </a:pPr>
            <a:r>
              <a:rPr lang="en-US" sz="1500" b="1" i="1" spc="-62" dirty="0">
                <a:ln w="18415" cmpd="sng">
                  <a:noFill/>
                  <a:prstDash val="solid"/>
                </a:ln>
                <a:solidFill>
                  <a:srgbClr val="FFFFFF"/>
                </a:solidFill>
                <a:effectLst>
                  <a:outerShdw blurRad="50800" dist="38100" dir="2700000" algn="tl" rotWithShape="0">
                    <a:prstClr val="black">
                      <a:alpha val="40000"/>
                    </a:prstClr>
                  </a:outerShdw>
                </a:effectLst>
                <a:latin typeface="Segoe" pitchFamily="34" charset="0"/>
              </a:rPr>
              <a:t>Local Intranet</a:t>
            </a:r>
            <a:endParaRPr lang="en-US" sz="1500" b="1" i="1" spc="-62" dirty="0">
              <a:ln w="18415" cmpd="sng">
                <a:no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latin typeface="Segoe" pitchFamily="34" charset="0"/>
            </a:endParaRPr>
          </a:p>
          <a:p>
            <a:pPr algn="ctr">
              <a:defRPr/>
            </a:pPr>
            <a:endParaRPr lang="en-US" i="1" dirty="0">
              <a:ln w="18415" cmpd="sng">
                <a:noFill/>
                <a:prstDash val="solid"/>
              </a:ln>
              <a:gradFill>
                <a:gsLst>
                  <a:gs pos="0">
                    <a:srgbClr val="0F0F0F"/>
                  </a:gs>
                  <a:gs pos="77000">
                    <a:schemeClr val="bg2">
                      <a:lumMod val="95000"/>
                      <a:lumOff val="5000"/>
                    </a:schemeClr>
                  </a:gs>
                </a:gsLst>
                <a:lin ang="16200000" scaled="1"/>
              </a:gradFill>
              <a:effectLst>
                <a:glow rad="101600">
                  <a:schemeClr val="tx1">
                    <a:alpha val="40000"/>
                  </a:schemeClr>
                </a:glow>
                <a:innerShdw blurRad="114300">
                  <a:prstClr val="black"/>
                </a:innerShdw>
                <a:reflection blurRad="6350" stA="55000" endA="300" endPos="45500" dir="5400000" sy="-100000" algn="bl" rotWithShape="0"/>
              </a:effectLst>
              <a:latin typeface="Segoe Black" pitchFamily="34" charset="0"/>
            </a:endParaRPr>
          </a:p>
        </p:txBody>
      </p:sp>
      <p:sp>
        <p:nvSpPr>
          <p:cNvPr id="10" name="TextBox 22"/>
          <p:cNvSpPr txBox="1">
            <a:spLocks noChangeArrowheads="1"/>
          </p:cNvSpPr>
          <p:nvPr/>
        </p:nvSpPr>
        <p:spPr bwMode="auto">
          <a:xfrm>
            <a:off x="4563834" y="2202409"/>
            <a:ext cx="1584284" cy="1604282"/>
          </a:xfrm>
          <a:prstGeom prst="rect">
            <a:avLst/>
          </a:prstGeom>
          <a:noFill/>
          <a:ln w="9525">
            <a:noFill/>
            <a:miter lim="800000"/>
            <a:headEnd/>
            <a:tailEnd/>
          </a:ln>
        </p:spPr>
        <p:txBody>
          <a:bodyPr wrap="square" lIns="57155" tIns="28577" rIns="57155" bIns="2857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Trusted partner sites</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Lowers security template</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Disables protected mode</a:t>
            </a:r>
          </a:p>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Cloud partners go here when they need system access</a:t>
            </a:r>
          </a:p>
        </p:txBody>
      </p:sp>
      <p:sp>
        <p:nvSpPr>
          <p:cNvPr id="11" name="TextBox 20"/>
          <p:cNvSpPr txBox="1">
            <a:spLocks noChangeArrowheads="1"/>
          </p:cNvSpPr>
          <p:nvPr/>
        </p:nvSpPr>
        <p:spPr bwMode="auto">
          <a:xfrm>
            <a:off x="1393225" y="2202409"/>
            <a:ext cx="1406664" cy="369329"/>
          </a:xfrm>
          <a:prstGeom prst="rect">
            <a:avLst/>
          </a:prstGeom>
          <a:noFill/>
          <a:ln w="9525">
            <a:noFill/>
            <a:miter lim="800000"/>
            <a:headEnd/>
            <a:tailEnd/>
          </a:ln>
        </p:spPr>
        <p:txBody>
          <a:bodyPr wrap="square" lIns="57155" tIns="28577" rIns="57155" bIns="2857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Sites you explicitly distrust</a:t>
            </a:r>
            <a:endParaRPr lang="en-US" sz="1100" dirty="0">
              <a:latin typeface="Segoe" pitchFamily="34" charset="0"/>
            </a:endParaRPr>
          </a:p>
        </p:txBody>
      </p:sp>
      <p:sp>
        <p:nvSpPr>
          <p:cNvPr id="12" name="Rectangle 11"/>
          <p:cNvSpPr/>
          <p:nvPr/>
        </p:nvSpPr>
        <p:spPr>
          <a:xfrm>
            <a:off x="2914219" y="2202409"/>
            <a:ext cx="1592450" cy="210062"/>
          </a:xfrm>
          <a:prstGeom prst="rect">
            <a:avLst/>
          </a:prstGeom>
        </p:spPr>
        <p:txBody>
          <a:bodyPr wrap="square" lIns="57155" tIns="28577" rIns="57155" bIns="28577">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2051" indent="-122051">
              <a:lnSpc>
                <a:spcPct val="90000"/>
              </a:lnSpc>
              <a:spcBef>
                <a:spcPts val="375"/>
              </a:spcBef>
              <a:buClr>
                <a:srgbClr val="FFFFFF"/>
              </a:buClr>
              <a:buSzPct val="50000"/>
              <a:buFont typeface="Wingdings 3" pitchFamily="18" charset="2"/>
              <a:buChar char=""/>
            </a:pPr>
            <a:r>
              <a:rPr lang="en-US" sz="1100" b="1" dirty="0">
                <a:latin typeface="Segoe" pitchFamily="34" charset="0"/>
              </a:rPr>
              <a:t>The big bad Internet</a:t>
            </a:r>
            <a:endParaRPr lang="en-US" sz="1100" dirty="0">
              <a:latin typeface="Segoe" pitchFamily="34" charset="0"/>
            </a:endParaRPr>
          </a:p>
        </p:txBody>
      </p:sp>
      <p:sp>
        <p:nvSpPr>
          <p:cNvPr id="13" name="Rectangle 12"/>
          <p:cNvSpPr>
            <a:spLocks noGrp="1" noChangeArrowheads="1"/>
          </p:cNvSpPr>
          <p:nvPr/>
        </p:nvSpPr>
        <p:spPr>
          <a:xfrm>
            <a:off x="1428924" y="318606"/>
            <a:ext cx="6287145" cy="623248"/>
          </a:xfrm>
          <a:prstGeom prst="rect">
            <a:avLst/>
          </a:prstGeom>
        </p:spPr>
        <p:txBody>
          <a:bodyPr vert="horz" lIns="0" tIns="0" rIns="0" bIns="34295" rtlCol="0" anchor="b">
            <a:noAutofit/>
          </a:bodyPr>
          <a:lstStyle>
            <a:lvl1pPr algn="l" rtl="0" fontAlgn="base">
              <a:lnSpc>
                <a:spcPct val="90000"/>
              </a:lnSpc>
              <a:spcBef>
                <a:spcPct val="0"/>
              </a:spcBef>
              <a:spcAft>
                <a:spcPct val="0"/>
              </a:spcAft>
              <a:defRPr lang="en-US" sz="5400" b="0" i="0" spc="-208" baseline="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alpha val="50000"/>
                    </a:prstClr>
                  </a:outerShdw>
                </a:effectLst>
                <a:latin typeface="Segoe" pitchFamily="34" charset="0"/>
                <a:ea typeface="+mn-ea"/>
                <a:cs typeface="Arial" charset="0"/>
              </a:defRPr>
            </a:lvl1pPr>
          </a:lstStyle>
          <a:p>
            <a:r>
              <a:rPr sz="4500" i="1" spc="-188" dirty="0"/>
              <a:t>Trust</a:t>
            </a:r>
            <a:endParaRPr lang="en-US" sz="4500" i="1" spc="-188" dirty="0"/>
          </a:p>
        </p:txBody>
      </p:sp>
    </p:spTree>
    <p:extLst>
      <p:ext uri="{BB962C8B-B14F-4D97-AF65-F5344CB8AC3E}">
        <p14:creationId xmlns:p14="http://schemas.microsoft.com/office/powerpoint/2010/main" val="1870015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It’s Like 4 Browsers in 1!</a:t>
            </a:r>
            <a:endParaRPr lang="en-US" dirty="0"/>
          </a:p>
        </p:txBody>
      </p:sp>
      <p:sp>
        <p:nvSpPr>
          <p:cNvPr id="3" name="Text Placeholder 2"/>
          <p:cNvSpPr>
            <a:spLocks noGrp="1"/>
          </p:cNvSpPr>
          <p:nvPr>
            <p:ph type="body" sz="quarter" idx="10"/>
          </p:nvPr>
        </p:nvSpPr>
        <p:spPr/>
        <p:txBody>
          <a:bodyPr>
            <a:normAutofit fontScale="55000" lnSpcReduction="20000"/>
          </a:bodyPr>
          <a:lstStyle/>
          <a:p>
            <a:r>
              <a:rPr lang="en-US" smtClean="0"/>
              <a:t>&lt;meta http-equiv="X-UA-Compatible" content="IE=5"/&gt;</a:t>
            </a:r>
          </a:p>
          <a:p>
            <a:endParaRPr lang="en-US" smtClean="0"/>
          </a:p>
          <a:p>
            <a:r>
              <a:rPr lang="en-US" smtClean="0"/>
              <a:t>&lt;meta http-equiv="X-UA-Compatible" content="IE=7"/&gt;</a:t>
            </a:r>
          </a:p>
          <a:p>
            <a:endParaRPr lang="en-US" smtClean="0"/>
          </a:p>
          <a:p>
            <a:r>
              <a:rPr lang="en-US" smtClean="0"/>
              <a:t>&lt;meta http-equiv="X-UA-Compatible“ content="IE=8"/&gt;</a:t>
            </a:r>
          </a:p>
          <a:p>
            <a:endParaRPr lang="en-US" smtClean="0"/>
          </a:p>
          <a:p>
            <a:r>
              <a:rPr lang="en-US" smtClean="0"/>
              <a:t>&lt;meta http-equiv="X-UA-Compatible" content="IE=9"/&gt;</a:t>
            </a:r>
          </a:p>
          <a:p>
            <a:endParaRPr lang="en-US" dirty="0"/>
          </a:p>
        </p:txBody>
      </p:sp>
    </p:spTree>
    <p:extLst>
      <p:ext uri="{BB962C8B-B14F-4D97-AF65-F5344CB8AC3E}">
        <p14:creationId xmlns:p14="http://schemas.microsoft.com/office/powerpoint/2010/main" val="356911098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83918"/>
            <a:ext cx="1835696" cy="1059582"/>
          </a:xfrm>
          <a:prstGeom prst="rect">
            <a:avLst/>
          </a:prstGeom>
          <a:solidFill>
            <a:srgbClr val="471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itle 2"/>
          <p:cNvSpPr>
            <a:spLocks noGrp="1"/>
          </p:cNvSpPr>
          <p:nvPr>
            <p:ph type="title"/>
          </p:nvPr>
        </p:nvSpPr>
        <p:spPr/>
        <p:txBody>
          <a:bodyPr/>
          <a:lstStyle/>
          <a:p>
            <a:r>
              <a:rPr lang="en-US" dirty="0" smtClean="0"/>
              <a:t>Varying levels of readiness</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595965714"/>
              </p:ext>
            </p:extLst>
          </p:nvPr>
        </p:nvGraphicFramePr>
        <p:xfrm>
          <a:off x="153630" y="1000125"/>
          <a:ext cx="8836739" cy="2789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reeform 4"/>
          <p:cNvSpPr/>
          <p:nvPr/>
        </p:nvSpPr>
        <p:spPr>
          <a:xfrm>
            <a:off x="505694" y="4507927"/>
            <a:ext cx="1821885" cy="423302"/>
          </a:xfrm>
          <a:custGeom>
            <a:avLst/>
            <a:gdLst>
              <a:gd name="connsiteX0" fmla="*/ 0 w 1843905"/>
              <a:gd name="connsiteY0" fmla="*/ 0 h 702000"/>
              <a:gd name="connsiteX1" fmla="*/ 1492905 w 1843905"/>
              <a:gd name="connsiteY1" fmla="*/ 0 h 702000"/>
              <a:gd name="connsiteX2" fmla="*/ 1843905 w 1843905"/>
              <a:gd name="connsiteY2" fmla="*/ 351000 h 702000"/>
              <a:gd name="connsiteX3" fmla="*/ 1492905 w 1843905"/>
              <a:gd name="connsiteY3" fmla="*/ 702000 h 702000"/>
              <a:gd name="connsiteX4" fmla="*/ 0 w 1843905"/>
              <a:gd name="connsiteY4" fmla="*/ 702000 h 702000"/>
              <a:gd name="connsiteX5" fmla="*/ 351000 w 1843905"/>
              <a:gd name="connsiteY5" fmla="*/ 351000 h 702000"/>
              <a:gd name="connsiteX6" fmla="*/ 0 w 1843905"/>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3905" h="702000">
                <a:moveTo>
                  <a:pt x="0" y="0"/>
                </a:moveTo>
                <a:lnTo>
                  <a:pt x="1492905" y="0"/>
                </a:lnTo>
                <a:lnTo>
                  <a:pt x="1843905" y="351000"/>
                </a:lnTo>
                <a:lnTo>
                  <a:pt x="1492905" y="702000"/>
                </a:lnTo>
                <a:lnTo>
                  <a:pt x="0" y="702000"/>
                </a:lnTo>
                <a:lnTo>
                  <a:pt x="351000" y="351000"/>
                </a:lnTo>
                <a:lnTo>
                  <a:pt x="0" y="0"/>
                </a:lnTo>
                <a:close/>
              </a:path>
            </a:pathLst>
          </a:custGeom>
          <a:solidFill>
            <a:srgbClr val="FF0000"/>
          </a:solidFill>
        </p:spPr>
        <p:style>
          <a:lnRef idx="1">
            <a:schemeClr val="dk1"/>
          </a:lnRef>
          <a:fillRef idx="2">
            <a:schemeClr val="dk1"/>
          </a:fillRef>
          <a:effectRef idx="1">
            <a:schemeClr val="dk1"/>
          </a:effectRef>
          <a:fontRef idx="minor">
            <a:schemeClr val="dk1"/>
          </a:fontRef>
        </p:style>
        <p:txBody>
          <a:bodyPr spcFirstLastPara="0" vert="horz" wrap="square" lIns="302296" tIns="13004" rIns="276289" bIns="13004" numCol="1" spcCol="953" anchor="ctr" anchorCtr="0">
            <a:noAutofit/>
          </a:bodyPr>
          <a:lstStyle/>
          <a:p>
            <a:pPr algn="ctr" defTabSz="433445">
              <a:lnSpc>
                <a:spcPct val="90000"/>
              </a:lnSpc>
              <a:spcBef>
                <a:spcPct val="0"/>
              </a:spcBef>
              <a:spcAft>
                <a:spcPct val="35000"/>
              </a:spcAft>
            </a:pPr>
            <a:r>
              <a:rPr lang="en-US" sz="800" dirty="0"/>
              <a:t>First Public Working Draft </a:t>
            </a:r>
          </a:p>
        </p:txBody>
      </p:sp>
      <p:sp>
        <p:nvSpPr>
          <p:cNvPr id="6" name="Freeform 5"/>
          <p:cNvSpPr/>
          <p:nvPr/>
        </p:nvSpPr>
        <p:spPr>
          <a:xfrm>
            <a:off x="2133601" y="4507927"/>
            <a:ext cx="1821885" cy="423302"/>
          </a:xfrm>
          <a:custGeom>
            <a:avLst/>
            <a:gdLst>
              <a:gd name="connsiteX0" fmla="*/ 0 w 1843905"/>
              <a:gd name="connsiteY0" fmla="*/ 0 h 702000"/>
              <a:gd name="connsiteX1" fmla="*/ 1492905 w 1843905"/>
              <a:gd name="connsiteY1" fmla="*/ 0 h 702000"/>
              <a:gd name="connsiteX2" fmla="*/ 1843905 w 1843905"/>
              <a:gd name="connsiteY2" fmla="*/ 351000 h 702000"/>
              <a:gd name="connsiteX3" fmla="*/ 1492905 w 1843905"/>
              <a:gd name="connsiteY3" fmla="*/ 702000 h 702000"/>
              <a:gd name="connsiteX4" fmla="*/ 0 w 1843905"/>
              <a:gd name="connsiteY4" fmla="*/ 702000 h 702000"/>
              <a:gd name="connsiteX5" fmla="*/ 351000 w 1843905"/>
              <a:gd name="connsiteY5" fmla="*/ 351000 h 702000"/>
              <a:gd name="connsiteX6" fmla="*/ 0 w 1843905"/>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3905" h="702000">
                <a:moveTo>
                  <a:pt x="0" y="0"/>
                </a:moveTo>
                <a:lnTo>
                  <a:pt x="1492905" y="0"/>
                </a:lnTo>
                <a:lnTo>
                  <a:pt x="1843905" y="351000"/>
                </a:lnTo>
                <a:lnTo>
                  <a:pt x="1492905" y="702000"/>
                </a:lnTo>
                <a:lnTo>
                  <a:pt x="0" y="702000"/>
                </a:lnTo>
                <a:lnTo>
                  <a:pt x="351000" y="351000"/>
                </a:lnTo>
                <a:lnTo>
                  <a:pt x="0" y="0"/>
                </a:lnTo>
                <a:close/>
              </a:path>
            </a:pathLst>
          </a:custGeom>
          <a:solidFill>
            <a:srgbClr val="FFC000"/>
          </a:solidFill>
        </p:spPr>
        <p:style>
          <a:lnRef idx="1">
            <a:schemeClr val="dk1"/>
          </a:lnRef>
          <a:fillRef idx="2">
            <a:schemeClr val="dk1"/>
          </a:fillRef>
          <a:effectRef idx="1">
            <a:schemeClr val="dk1"/>
          </a:effectRef>
          <a:fontRef idx="minor">
            <a:schemeClr val="dk1"/>
          </a:fontRef>
        </p:style>
        <p:txBody>
          <a:bodyPr spcFirstLastPara="0" vert="horz" wrap="square" lIns="302296" tIns="13004" rIns="276289" bIns="13004" numCol="1" spcCol="953" anchor="ctr" anchorCtr="0">
            <a:noAutofit/>
          </a:bodyPr>
          <a:lstStyle/>
          <a:p>
            <a:pPr algn="ctr" defTabSz="433445">
              <a:lnSpc>
                <a:spcPct val="90000"/>
              </a:lnSpc>
              <a:spcBef>
                <a:spcPct val="0"/>
              </a:spcBef>
              <a:spcAft>
                <a:spcPct val="35000"/>
              </a:spcAft>
            </a:pPr>
            <a:r>
              <a:rPr lang="en-US" sz="800"/>
              <a:t>Working Draft</a:t>
            </a:r>
          </a:p>
        </p:txBody>
      </p:sp>
      <p:sp>
        <p:nvSpPr>
          <p:cNvPr id="7" name="Freeform 6"/>
          <p:cNvSpPr/>
          <p:nvPr/>
        </p:nvSpPr>
        <p:spPr>
          <a:xfrm>
            <a:off x="3761506" y="4507927"/>
            <a:ext cx="1821885" cy="423302"/>
          </a:xfrm>
          <a:custGeom>
            <a:avLst/>
            <a:gdLst>
              <a:gd name="connsiteX0" fmla="*/ 0 w 1843905"/>
              <a:gd name="connsiteY0" fmla="*/ 0 h 702000"/>
              <a:gd name="connsiteX1" fmla="*/ 1492905 w 1843905"/>
              <a:gd name="connsiteY1" fmla="*/ 0 h 702000"/>
              <a:gd name="connsiteX2" fmla="*/ 1843905 w 1843905"/>
              <a:gd name="connsiteY2" fmla="*/ 351000 h 702000"/>
              <a:gd name="connsiteX3" fmla="*/ 1492905 w 1843905"/>
              <a:gd name="connsiteY3" fmla="*/ 702000 h 702000"/>
              <a:gd name="connsiteX4" fmla="*/ 0 w 1843905"/>
              <a:gd name="connsiteY4" fmla="*/ 702000 h 702000"/>
              <a:gd name="connsiteX5" fmla="*/ 351000 w 1843905"/>
              <a:gd name="connsiteY5" fmla="*/ 351000 h 702000"/>
              <a:gd name="connsiteX6" fmla="*/ 0 w 1843905"/>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3905" h="702000">
                <a:moveTo>
                  <a:pt x="0" y="0"/>
                </a:moveTo>
                <a:lnTo>
                  <a:pt x="1492905" y="0"/>
                </a:lnTo>
                <a:lnTo>
                  <a:pt x="1843905" y="351000"/>
                </a:lnTo>
                <a:lnTo>
                  <a:pt x="1492905" y="702000"/>
                </a:lnTo>
                <a:lnTo>
                  <a:pt x="0" y="702000"/>
                </a:lnTo>
                <a:lnTo>
                  <a:pt x="351000" y="351000"/>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302296" tIns="13004" rIns="276289" bIns="13004" numCol="1" spcCol="953" anchor="ctr" anchorCtr="0">
            <a:noAutofit/>
          </a:bodyPr>
          <a:lstStyle/>
          <a:p>
            <a:pPr algn="ctr" defTabSz="433445">
              <a:lnSpc>
                <a:spcPct val="90000"/>
              </a:lnSpc>
              <a:spcBef>
                <a:spcPct val="0"/>
              </a:spcBef>
              <a:spcAft>
                <a:spcPct val="35000"/>
              </a:spcAft>
            </a:pPr>
            <a:r>
              <a:rPr lang="en-US" sz="800" dirty="0"/>
              <a:t>Last Call</a:t>
            </a:r>
          </a:p>
        </p:txBody>
      </p:sp>
      <p:sp>
        <p:nvSpPr>
          <p:cNvPr id="8" name="Freeform 7"/>
          <p:cNvSpPr/>
          <p:nvPr/>
        </p:nvSpPr>
        <p:spPr>
          <a:xfrm>
            <a:off x="5389411" y="4507927"/>
            <a:ext cx="1821885" cy="423302"/>
          </a:xfrm>
          <a:custGeom>
            <a:avLst/>
            <a:gdLst>
              <a:gd name="connsiteX0" fmla="*/ 0 w 1843905"/>
              <a:gd name="connsiteY0" fmla="*/ 0 h 702000"/>
              <a:gd name="connsiteX1" fmla="*/ 1492905 w 1843905"/>
              <a:gd name="connsiteY1" fmla="*/ 0 h 702000"/>
              <a:gd name="connsiteX2" fmla="*/ 1843905 w 1843905"/>
              <a:gd name="connsiteY2" fmla="*/ 351000 h 702000"/>
              <a:gd name="connsiteX3" fmla="*/ 1492905 w 1843905"/>
              <a:gd name="connsiteY3" fmla="*/ 702000 h 702000"/>
              <a:gd name="connsiteX4" fmla="*/ 0 w 1843905"/>
              <a:gd name="connsiteY4" fmla="*/ 702000 h 702000"/>
              <a:gd name="connsiteX5" fmla="*/ 351000 w 1843905"/>
              <a:gd name="connsiteY5" fmla="*/ 351000 h 702000"/>
              <a:gd name="connsiteX6" fmla="*/ 0 w 1843905"/>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3905" h="702000">
                <a:moveTo>
                  <a:pt x="0" y="0"/>
                </a:moveTo>
                <a:lnTo>
                  <a:pt x="1492905" y="0"/>
                </a:lnTo>
                <a:lnTo>
                  <a:pt x="1843905" y="351000"/>
                </a:lnTo>
                <a:lnTo>
                  <a:pt x="1492905" y="702000"/>
                </a:lnTo>
                <a:lnTo>
                  <a:pt x="0" y="702000"/>
                </a:lnTo>
                <a:lnTo>
                  <a:pt x="351000" y="351000"/>
                </a:lnTo>
                <a:lnTo>
                  <a:pt x="0" y="0"/>
                </a:lnTo>
                <a:close/>
              </a:path>
            </a:pathLst>
          </a:custGeom>
          <a:solidFill>
            <a:srgbClr val="92D050"/>
          </a:solidFill>
        </p:spPr>
        <p:style>
          <a:lnRef idx="1">
            <a:schemeClr val="dk1"/>
          </a:lnRef>
          <a:fillRef idx="2">
            <a:schemeClr val="dk1"/>
          </a:fillRef>
          <a:effectRef idx="1">
            <a:schemeClr val="dk1"/>
          </a:effectRef>
          <a:fontRef idx="minor">
            <a:schemeClr val="dk1"/>
          </a:fontRef>
        </p:style>
        <p:txBody>
          <a:bodyPr spcFirstLastPara="0" vert="horz" wrap="square" lIns="302296" tIns="13004" rIns="276289" bIns="13004" numCol="1" spcCol="953" anchor="ctr" anchorCtr="0">
            <a:noAutofit/>
          </a:bodyPr>
          <a:lstStyle/>
          <a:p>
            <a:pPr algn="ctr" defTabSz="433445">
              <a:lnSpc>
                <a:spcPct val="90000"/>
              </a:lnSpc>
              <a:spcBef>
                <a:spcPct val="0"/>
              </a:spcBef>
              <a:spcAft>
                <a:spcPct val="35000"/>
              </a:spcAft>
            </a:pPr>
            <a:r>
              <a:rPr lang="en-US" sz="800" dirty="0">
                <a:solidFill>
                  <a:schemeClr val="bg1"/>
                </a:solidFill>
              </a:rPr>
              <a:t>Candidate Recommendation</a:t>
            </a:r>
          </a:p>
        </p:txBody>
      </p:sp>
      <p:sp>
        <p:nvSpPr>
          <p:cNvPr id="9" name="Freeform 8"/>
          <p:cNvSpPr/>
          <p:nvPr/>
        </p:nvSpPr>
        <p:spPr>
          <a:xfrm>
            <a:off x="7017316" y="4507927"/>
            <a:ext cx="1821885" cy="423302"/>
          </a:xfrm>
          <a:custGeom>
            <a:avLst/>
            <a:gdLst>
              <a:gd name="connsiteX0" fmla="*/ 0 w 1843905"/>
              <a:gd name="connsiteY0" fmla="*/ 0 h 702000"/>
              <a:gd name="connsiteX1" fmla="*/ 1492905 w 1843905"/>
              <a:gd name="connsiteY1" fmla="*/ 0 h 702000"/>
              <a:gd name="connsiteX2" fmla="*/ 1843905 w 1843905"/>
              <a:gd name="connsiteY2" fmla="*/ 351000 h 702000"/>
              <a:gd name="connsiteX3" fmla="*/ 1492905 w 1843905"/>
              <a:gd name="connsiteY3" fmla="*/ 702000 h 702000"/>
              <a:gd name="connsiteX4" fmla="*/ 0 w 1843905"/>
              <a:gd name="connsiteY4" fmla="*/ 702000 h 702000"/>
              <a:gd name="connsiteX5" fmla="*/ 351000 w 1843905"/>
              <a:gd name="connsiteY5" fmla="*/ 351000 h 702000"/>
              <a:gd name="connsiteX6" fmla="*/ 0 w 1843905"/>
              <a:gd name="connsiteY6" fmla="*/ 0 h 70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3905" h="702000">
                <a:moveTo>
                  <a:pt x="0" y="0"/>
                </a:moveTo>
                <a:lnTo>
                  <a:pt x="1492905" y="0"/>
                </a:lnTo>
                <a:lnTo>
                  <a:pt x="1843905" y="351000"/>
                </a:lnTo>
                <a:lnTo>
                  <a:pt x="1492905" y="702000"/>
                </a:lnTo>
                <a:lnTo>
                  <a:pt x="0" y="702000"/>
                </a:lnTo>
                <a:lnTo>
                  <a:pt x="351000" y="351000"/>
                </a:lnTo>
                <a:lnTo>
                  <a:pt x="0" y="0"/>
                </a:lnTo>
                <a:close/>
              </a:path>
            </a:pathLst>
          </a:custGeom>
          <a:solidFill>
            <a:srgbClr val="00B050"/>
          </a:solidFill>
        </p:spPr>
        <p:style>
          <a:lnRef idx="1">
            <a:schemeClr val="dk1"/>
          </a:lnRef>
          <a:fillRef idx="2">
            <a:schemeClr val="dk1"/>
          </a:fillRef>
          <a:effectRef idx="1">
            <a:schemeClr val="dk1"/>
          </a:effectRef>
          <a:fontRef idx="minor">
            <a:schemeClr val="dk1"/>
          </a:fontRef>
        </p:style>
        <p:txBody>
          <a:bodyPr spcFirstLastPara="0" vert="horz" wrap="square" lIns="302296" tIns="13004" rIns="276289" bIns="13004" numCol="1" spcCol="953" anchor="ctr" anchorCtr="0">
            <a:noAutofit/>
          </a:bodyPr>
          <a:lstStyle/>
          <a:p>
            <a:pPr algn="ctr" defTabSz="433445">
              <a:lnSpc>
                <a:spcPct val="90000"/>
              </a:lnSpc>
              <a:spcBef>
                <a:spcPct val="0"/>
              </a:spcBef>
              <a:spcAft>
                <a:spcPct val="35000"/>
              </a:spcAft>
            </a:pPr>
            <a:r>
              <a:rPr lang="en-US" sz="800"/>
              <a:t>Recommendation</a:t>
            </a:r>
          </a:p>
        </p:txBody>
      </p:sp>
    </p:spTree>
    <p:extLst>
      <p:ext uri="{BB962C8B-B14F-4D97-AF65-F5344CB8AC3E}">
        <p14:creationId xmlns:p14="http://schemas.microsoft.com/office/powerpoint/2010/main" val="287431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3"/>
          <p:cNvGrpSpPr/>
          <p:nvPr/>
        </p:nvGrpSpPr>
        <p:grpSpPr>
          <a:xfrm>
            <a:off x="-58356" y="1200150"/>
            <a:ext cx="8974886" cy="3486150"/>
            <a:chOff x="0" y="1524000"/>
            <a:chExt cx="9066212" cy="4267200"/>
          </a:xfrm>
          <a:scene3d>
            <a:camera prst="perspectiveRight">
              <a:rot lat="0" lon="20399998" rev="600000"/>
            </a:camera>
            <a:lightRig rig="threePt" dir="t"/>
          </a:scene3d>
        </p:grpSpPr>
        <p:sp>
          <p:nvSpPr>
            <p:cNvPr id="27" name="Freeform 19"/>
            <p:cNvSpPr>
              <a:spLocks/>
            </p:cNvSpPr>
            <p:nvPr/>
          </p:nvSpPr>
          <p:spPr bwMode="auto">
            <a:xfrm>
              <a:off x="5760405" y="1524000"/>
              <a:ext cx="3305807" cy="4267200"/>
            </a:xfrm>
            <a:custGeom>
              <a:avLst/>
              <a:gdLst/>
              <a:ahLst/>
              <a:cxnLst>
                <a:cxn ang="0">
                  <a:pos x="1105" y="1614"/>
                </a:cxn>
                <a:cxn ang="0">
                  <a:pos x="96" y="1614"/>
                </a:cxn>
                <a:cxn ang="0">
                  <a:pos x="0" y="863"/>
                </a:cxn>
                <a:cxn ang="0">
                  <a:pos x="124" y="118"/>
                </a:cxn>
                <a:cxn ang="0">
                  <a:pos x="124" y="118"/>
                </a:cxn>
                <a:cxn ang="0">
                  <a:pos x="1105" y="118"/>
                </a:cxn>
                <a:cxn ang="0">
                  <a:pos x="1105" y="118"/>
                </a:cxn>
                <a:cxn ang="0">
                  <a:pos x="1105" y="0"/>
                </a:cxn>
                <a:cxn ang="0">
                  <a:pos x="1496" y="863"/>
                </a:cxn>
                <a:cxn ang="0">
                  <a:pos x="1105" y="1732"/>
                </a:cxn>
                <a:cxn ang="0">
                  <a:pos x="1105" y="1614"/>
                </a:cxn>
              </a:cxnLst>
              <a:rect l="0" t="0" r="r" b="b"/>
              <a:pathLst>
                <a:path w="1496" h="1732">
                  <a:moveTo>
                    <a:pt x="1105" y="1614"/>
                  </a:moveTo>
                  <a:cubicBezTo>
                    <a:pt x="96" y="1614"/>
                    <a:pt x="96" y="1614"/>
                    <a:pt x="96" y="1614"/>
                  </a:cubicBezTo>
                  <a:cubicBezTo>
                    <a:pt x="96" y="1614"/>
                    <a:pt x="0" y="1329"/>
                    <a:pt x="0" y="863"/>
                  </a:cubicBezTo>
                  <a:cubicBezTo>
                    <a:pt x="0" y="477"/>
                    <a:pt x="124" y="118"/>
                    <a:pt x="124" y="118"/>
                  </a:cubicBezTo>
                  <a:cubicBezTo>
                    <a:pt x="124" y="118"/>
                    <a:pt x="124" y="118"/>
                    <a:pt x="124" y="118"/>
                  </a:cubicBezTo>
                  <a:cubicBezTo>
                    <a:pt x="1105" y="118"/>
                    <a:pt x="1105" y="118"/>
                    <a:pt x="1105" y="118"/>
                  </a:cubicBezTo>
                  <a:cubicBezTo>
                    <a:pt x="1105" y="118"/>
                    <a:pt x="1105" y="118"/>
                    <a:pt x="1105" y="118"/>
                  </a:cubicBezTo>
                  <a:cubicBezTo>
                    <a:pt x="1105" y="0"/>
                    <a:pt x="1105" y="0"/>
                    <a:pt x="1105" y="0"/>
                  </a:cubicBezTo>
                  <a:cubicBezTo>
                    <a:pt x="1496" y="863"/>
                    <a:pt x="1496" y="863"/>
                    <a:pt x="1496" y="863"/>
                  </a:cubicBezTo>
                  <a:cubicBezTo>
                    <a:pt x="1105" y="1732"/>
                    <a:pt x="1105" y="1732"/>
                    <a:pt x="1105" y="1732"/>
                  </a:cubicBezTo>
                  <a:lnTo>
                    <a:pt x="1105" y="1614"/>
                  </a:lnTo>
                  <a:close/>
                </a:path>
              </a:pathLst>
            </a:custGeom>
            <a:gradFill flip="none" rotWithShape="1">
              <a:gsLst>
                <a:gs pos="30000">
                  <a:srgbClr val="060E24"/>
                </a:gs>
                <a:gs pos="74000">
                  <a:srgbClr val="D5590D"/>
                </a:gs>
                <a:gs pos="84000">
                  <a:srgbClr val="FFFFFF"/>
                </a:gs>
              </a:gsLst>
              <a:path path="circle">
                <a:fillToRect t="100000" r="100000"/>
              </a:path>
              <a:tileRect l="-100000" b="-100000"/>
            </a:gradFill>
            <a:ln w="12700" cap="flat" cmpd="sng" algn="ctr">
              <a:noFill/>
              <a:prstDash val="solid"/>
              <a:round/>
              <a:headEnd type="none" w="med" len="med"/>
              <a:tailEnd type="none" w="med" len="med"/>
            </a:ln>
            <a:effectLst>
              <a:outerShdw blurRad="584200" dist="393700" dir="16620000" algn="bl" rotWithShape="0">
                <a:prstClr val="black">
                  <a:alpha val="42000"/>
                </a:prstClr>
              </a:outerShdw>
            </a:effectLst>
            <a:sp3d extrusionH="133350">
              <a:bevelB w="184150" h="95250"/>
              <a:extrusionClr>
                <a:srgbClr val="D5590D"/>
              </a:extrusionClr>
              <a:contourClr>
                <a:srgbClr val="00B0F0"/>
              </a:contourClr>
            </a:sp3d>
          </p:spPr>
          <p:txBody>
            <a:bodyPr vert="horz" wrap="none" lIns="0" tIns="182865" rIns="0" bIns="0" numCol="1" rtlCol="0" anchor="ctr" anchorCtr="0" compatLnSpc="1">
              <a:prstTxWarp prst="textNoShape">
                <a:avLst/>
              </a:prstTxWarp>
              <a:flatTx/>
            </a:bodyPr>
            <a:lstStyle/>
            <a:p>
              <a:pPr algn="ctr" fontAlgn="base">
                <a:lnSpc>
                  <a:spcPct val="80000"/>
                </a:lnSpc>
                <a:spcAft>
                  <a:spcPct val="0"/>
                </a:spcAft>
                <a:defRPr/>
              </a:pPr>
              <a:endParaRPr lang="en-US" altLang="zh-CN" sz="4500" b="1" i="1" spc="-113" dirty="0">
                <a:ln w="19050">
                  <a:noFill/>
                </a:ln>
                <a:gradFill flip="none" rotWithShape="1">
                  <a:gsLst>
                    <a:gs pos="0">
                      <a:srgbClr val="FFD44B"/>
                    </a:gs>
                    <a:gs pos="50000">
                      <a:srgbClr val="FFE07D"/>
                    </a:gs>
                    <a:gs pos="100000">
                      <a:srgbClr val="FFD44B">
                        <a:tint val="23500"/>
                        <a:satMod val="160000"/>
                      </a:srgbClr>
                    </a:gs>
                  </a:gsLst>
                  <a:lin ang="16200000" scaled="1"/>
                  <a:tileRect/>
                </a:gradFill>
                <a:effectLst>
                  <a:outerShdw blurRad="50800" dist="38100" dir="2700000" algn="tl" rotWithShape="0">
                    <a:prstClr val="black">
                      <a:alpha val="40000"/>
                    </a:prstClr>
                  </a:outerShdw>
                </a:effectLst>
                <a:latin typeface="Segoe" pitchFamily="34" charset="0"/>
                <a:cs typeface="Arial" charset="0"/>
              </a:endParaRPr>
            </a:p>
          </p:txBody>
        </p:sp>
        <p:sp>
          <p:nvSpPr>
            <p:cNvPr id="25" name="Freeform 17"/>
            <p:cNvSpPr>
              <a:spLocks/>
            </p:cNvSpPr>
            <p:nvPr/>
          </p:nvSpPr>
          <p:spPr bwMode="auto">
            <a:xfrm>
              <a:off x="0" y="1813829"/>
              <a:ext cx="2866503" cy="3685310"/>
            </a:xfrm>
            <a:custGeom>
              <a:avLst/>
              <a:gdLst/>
              <a:ahLst/>
              <a:cxnLst>
                <a:cxn ang="0">
                  <a:pos x="1172" y="745"/>
                </a:cxn>
                <a:cxn ang="0">
                  <a:pos x="1268" y="1496"/>
                </a:cxn>
                <a:cxn ang="0">
                  <a:pos x="1268" y="1496"/>
                </a:cxn>
                <a:cxn ang="0">
                  <a:pos x="0" y="1496"/>
                </a:cxn>
                <a:cxn ang="0">
                  <a:pos x="0" y="0"/>
                </a:cxn>
                <a:cxn ang="0">
                  <a:pos x="1297" y="0"/>
                </a:cxn>
                <a:cxn ang="0">
                  <a:pos x="1172" y="745"/>
                </a:cxn>
              </a:cxnLst>
              <a:rect l="0" t="0" r="r" b="b"/>
              <a:pathLst>
                <a:path w="1297" h="1496">
                  <a:moveTo>
                    <a:pt x="1172" y="745"/>
                  </a:moveTo>
                  <a:cubicBezTo>
                    <a:pt x="1172" y="1211"/>
                    <a:pt x="1268" y="1496"/>
                    <a:pt x="1268" y="1496"/>
                  </a:cubicBezTo>
                  <a:cubicBezTo>
                    <a:pt x="1268" y="1496"/>
                    <a:pt x="1268" y="1496"/>
                    <a:pt x="1268" y="1496"/>
                  </a:cubicBezTo>
                  <a:cubicBezTo>
                    <a:pt x="0" y="1496"/>
                    <a:pt x="0" y="1496"/>
                    <a:pt x="0" y="1496"/>
                  </a:cubicBezTo>
                  <a:cubicBezTo>
                    <a:pt x="0" y="0"/>
                    <a:pt x="0" y="0"/>
                    <a:pt x="0" y="0"/>
                  </a:cubicBezTo>
                  <a:cubicBezTo>
                    <a:pt x="1297" y="0"/>
                    <a:pt x="1297" y="0"/>
                    <a:pt x="1297" y="0"/>
                  </a:cubicBezTo>
                  <a:cubicBezTo>
                    <a:pt x="1297" y="0"/>
                    <a:pt x="1172" y="359"/>
                    <a:pt x="1172" y="745"/>
                  </a:cubicBezTo>
                  <a:close/>
                </a:path>
              </a:pathLst>
            </a:custGeom>
            <a:gradFill flip="none" rotWithShape="1">
              <a:gsLst>
                <a:gs pos="30000">
                  <a:srgbClr val="060E24"/>
                </a:gs>
                <a:gs pos="90000">
                  <a:srgbClr val="439D23"/>
                </a:gs>
                <a:gs pos="97000">
                  <a:srgbClr val="FFFFFF"/>
                </a:gs>
              </a:gsLst>
              <a:path path="circle">
                <a:fillToRect t="100000" r="100000"/>
              </a:path>
              <a:tileRect l="-100000" b="-100000"/>
            </a:gradFill>
            <a:ln w="12700" cap="flat" cmpd="sng" algn="ctr">
              <a:noFill/>
              <a:prstDash val="solid"/>
              <a:round/>
              <a:headEnd type="none" w="med" len="med"/>
              <a:tailEnd type="none" w="med" len="med"/>
            </a:ln>
            <a:effectLst>
              <a:outerShdw blurRad="584200" dist="393700" dir="16620000" algn="bl" rotWithShape="0">
                <a:prstClr val="black">
                  <a:alpha val="42000"/>
                </a:prstClr>
              </a:outerShdw>
            </a:effectLst>
            <a:sp3d extrusionH="133350">
              <a:bevelB w="184150" h="95250"/>
              <a:extrusionClr>
                <a:srgbClr val="439D23"/>
              </a:extrusionClr>
              <a:contourClr>
                <a:srgbClr val="00B0F0"/>
              </a:contourClr>
            </a:sp3d>
          </p:spPr>
          <p:txBody>
            <a:bodyPr vert="horz" wrap="none" lIns="0" tIns="182865" rIns="0" bIns="0" numCol="1" rtlCol="0" anchor="ctr" anchorCtr="0" compatLnSpc="1">
              <a:prstTxWarp prst="textNoShape">
                <a:avLst/>
              </a:prstTxWarp>
              <a:flatTx/>
            </a:bodyPr>
            <a:lstStyle/>
            <a:p>
              <a:pPr algn="ctr" fontAlgn="base">
                <a:lnSpc>
                  <a:spcPct val="80000"/>
                </a:lnSpc>
                <a:spcAft>
                  <a:spcPct val="0"/>
                </a:spcAft>
                <a:defRPr/>
              </a:pPr>
              <a:endParaRPr lang="en-US" altLang="zh-CN" sz="4500" b="1" i="1" spc="-113" dirty="0">
                <a:ln w="19050">
                  <a:noFill/>
                </a:ln>
                <a:gradFill flip="none" rotWithShape="1">
                  <a:gsLst>
                    <a:gs pos="0">
                      <a:srgbClr val="FFD44B"/>
                    </a:gs>
                    <a:gs pos="50000">
                      <a:srgbClr val="FFE07D"/>
                    </a:gs>
                    <a:gs pos="100000">
                      <a:srgbClr val="FFD44B">
                        <a:tint val="23500"/>
                        <a:satMod val="160000"/>
                      </a:srgbClr>
                    </a:gs>
                  </a:gsLst>
                  <a:lin ang="16200000" scaled="1"/>
                  <a:tileRect/>
                </a:gradFill>
                <a:effectLst>
                  <a:outerShdw blurRad="50800" dist="38100" dir="2700000" algn="tl" rotWithShape="0">
                    <a:prstClr val="black">
                      <a:alpha val="40000"/>
                    </a:prstClr>
                  </a:outerShdw>
                </a:effectLst>
                <a:latin typeface="Segoe" pitchFamily="34" charset="0"/>
                <a:cs typeface="Arial" charset="0"/>
              </a:endParaRPr>
            </a:p>
          </p:txBody>
        </p:sp>
        <p:sp>
          <p:nvSpPr>
            <p:cNvPr id="26" name="Freeform 18"/>
            <p:cNvSpPr>
              <a:spLocks/>
            </p:cNvSpPr>
            <p:nvPr/>
          </p:nvSpPr>
          <p:spPr bwMode="auto">
            <a:xfrm>
              <a:off x="2733424" y="1813831"/>
              <a:ext cx="3183445" cy="3685310"/>
            </a:xfrm>
            <a:custGeom>
              <a:avLst/>
              <a:gdLst/>
              <a:ahLst/>
              <a:cxnLst>
                <a:cxn ang="0">
                  <a:pos x="1411" y="1496"/>
                </a:cxn>
                <a:cxn ang="0">
                  <a:pos x="96" y="1496"/>
                </a:cxn>
                <a:cxn ang="0">
                  <a:pos x="96" y="1496"/>
                </a:cxn>
                <a:cxn ang="0">
                  <a:pos x="0" y="745"/>
                </a:cxn>
                <a:cxn ang="0">
                  <a:pos x="125" y="0"/>
                </a:cxn>
                <a:cxn ang="0">
                  <a:pos x="125" y="0"/>
                </a:cxn>
                <a:cxn ang="0">
                  <a:pos x="1440" y="0"/>
                </a:cxn>
                <a:cxn ang="0">
                  <a:pos x="1440" y="0"/>
                </a:cxn>
                <a:cxn ang="0">
                  <a:pos x="1315" y="745"/>
                </a:cxn>
                <a:cxn ang="0">
                  <a:pos x="1411" y="1496"/>
                </a:cxn>
              </a:cxnLst>
              <a:rect l="0" t="0" r="r" b="b"/>
              <a:pathLst>
                <a:path w="1440" h="1496">
                  <a:moveTo>
                    <a:pt x="1411" y="1496"/>
                  </a:moveTo>
                  <a:cubicBezTo>
                    <a:pt x="96" y="1496"/>
                    <a:pt x="96" y="1496"/>
                    <a:pt x="96" y="1496"/>
                  </a:cubicBezTo>
                  <a:cubicBezTo>
                    <a:pt x="96" y="1496"/>
                    <a:pt x="96" y="1496"/>
                    <a:pt x="96" y="1496"/>
                  </a:cubicBezTo>
                  <a:cubicBezTo>
                    <a:pt x="96" y="1496"/>
                    <a:pt x="0" y="1211"/>
                    <a:pt x="0" y="745"/>
                  </a:cubicBezTo>
                  <a:cubicBezTo>
                    <a:pt x="0" y="359"/>
                    <a:pt x="125" y="0"/>
                    <a:pt x="125" y="0"/>
                  </a:cubicBezTo>
                  <a:cubicBezTo>
                    <a:pt x="125" y="0"/>
                    <a:pt x="125" y="0"/>
                    <a:pt x="125" y="0"/>
                  </a:cubicBezTo>
                  <a:cubicBezTo>
                    <a:pt x="1440" y="0"/>
                    <a:pt x="1440" y="0"/>
                    <a:pt x="1440" y="0"/>
                  </a:cubicBezTo>
                  <a:cubicBezTo>
                    <a:pt x="1440" y="0"/>
                    <a:pt x="1440" y="0"/>
                    <a:pt x="1440" y="0"/>
                  </a:cubicBezTo>
                  <a:cubicBezTo>
                    <a:pt x="1440" y="0"/>
                    <a:pt x="1315" y="359"/>
                    <a:pt x="1315" y="745"/>
                  </a:cubicBezTo>
                  <a:cubicBezTo>
                    <a:pt x="1315" y="1211"/>
                    <a:pt x="1411" y="1496"/>
                    <a:pt x="1411" y="1496"/>
                  </a:cubicBezTo>
                  <a:close/>
                </a:path>
              </a:pathLst>
            </a:custGeom>
            <a:gradFill flip="none" rotWithShape="1">
              <a:gsLst>
                <a:gs pos="30000">
                  <a:srgbClr val="060E24"/>
                </a:gs>
                <a:gs pos="90000">
                  <a:srgbClr val="1793E7"/>
                </a:gs>
                <a:gs pos="97000">
                  <a:srgbClr val="FFFFFF"/>
                </a:gs>
              </a:gsLst>
              <a:path path="circle">
                <a:fillToRect t="100000" r="100000"/>
              </a:path>
              <a:tileRect l="-100000" b="-100000"/>
            </a:gradFill>
            <a:ln w="12700" cap="flat" cmpd="sng" algn="ctr">
              <a:noFill/>
              <a:prstDash val="solid"/>
              <a:round/>
              <a:headEnd type="none" w="med" len="med"/>
              <a:tailEnd type="none" w="med" len="med"/>
            </a:ln>
            <a:effectLst>
              <a:outerShdw blurRad="584200" dist="393700" dir="16620000" algn="bl" rotWithShape="0">
                <a:prstClr val="black">
                  <a:alpha val="42000"/>
                </a:prstClr>
              </a:outerShdw>
            </a:effectLst>
            <a:sp3d extrusionH="171450">
              <a:bevelB w="184150" h="95250"/>
              <a:extrusionClr>
                <a:srgbClr val="0070C0"/>
              </a:extrusionClr>
              <a:contourClr>
                <a:srgbClr val="00B0F0"/>
              </a:contourClr>
            </a:sp3d>
          </p:spPr>
          <p:txBody>
            <a:bodyPr vert="horz" wrap="none" lIns="0" tIns="182865" rIns="0" bIns="0" numCol="1" rtlCol="0" anchor="ctr" anchorCtr="0" compatLnSpc="1">
              <a:prstTxWarp prst="textNoShape">
                <a:avLst/>
              </a:prstTxWarp>
              <a:flatTx/>
            </a:bodyPr>
            <a:lstStyle/>
            <a:p>
              <a:pPr algn="ctr" fontAlgn="base">
                <a:lnSpc>
                  <a:spcPct val="80000"/>
                </a:lnSpc>
                <a:spcAft>
                  <a:spcPct val="0"/>
                </a:spcAft>
                <a:defRPr/>
              </a:pPr>
              <a:endParaRPr lang="en-US" altLang="zh-CN" sz="4500" b="1" i="1" spc="-113" dirty="0">
                <a:ln w="19050">
                  <a:noFill/>
                </a:ln>
                <a:gradFill flip="none" rotWithShape="1">
                  <a:gsLst>
                    <a:gs pos="0">
                      <a:srgbClr val="FFD44B"/>
                    </a:gs>
                    <a:gs pos="50000">
                      <a:srgbClr val="FFE07D"/>
                    </a:gs>
                    <a:gs pos="100000">
                      <a:srgbClr val="FFD44B">
                        <a:tint val="23500"/>
                        <a:satMod val="160000"/>
                      </a:srgbClr>
                    </a:gs>
                  </a:gsLst>
                  <a:lin ang="16200000" scaled="1"/>
                  <a:tileRect/>
                </a:gradFill>
                <a:effectLst>
                  <a:outerShdw blurRad="50800" dist="38100" dir="2700000" algn="tl" rotWithShape="0">
                    <a:prstClr val="black">
                      <a:alpha val="40000"/>
                    </a:prstClr>
                  </a:outerShdw>
                </a:effectLst>
                <a:latin typeface="Segoe" pitchFamily="34" charset="0"/>
                <a:cs typeface="Arial" charset="0"/>
              </a:endParaRPr>
            </a:p>
          </p:txBody>
        </p:sp>
      </p:grpSp>
      <p:sp>
        <p:nvSpPr>
          <p:cNvPr id="13" name="TextBox 12"/>
          <p:cNvSpPr txBox="1"/>
          <p:nvPr/>
        </p:nvSpPr>
        <p:spPr>
          <a:xfrm>
            <a:off x="3257207" y="3257550"/>
            <a:ext cx="1714947" cy="498598"/>
          </a:xfrm>
          <a:prstGeom prst="rect">
            <a:avLst/>
          </a:prstGeom>
          <a:noFill/>
        </p:spPr>
        <p:txBody>
          <a:bodyPr wrap="square" lIns="0" tIns="0" rIns="0" bIns="0" rtlCol="0">
            <a:spAutoFit/>
          </a:bodyPr>
          <a:lstStyle/>
          <a:p>
            <a:pPr algn="ctr">
              <a:lnSpc>
                <a:spcPct val="90000"/>
              </a:lnSpc>
            </a:pPr>
            <a:r>
              <a:rPr lang="en-US" i="1" dirty="0">
                <a:gradFill>
                  <a:gsLst>
                    <a:gs pos="1000">
                      <a:srgbClr val="FFFEFB"/>
                    </a:gs>
                    <a:gs pos="100000">
                      <a:schemeClr val="tx1"/>
                    </a:gs>
                  </a:gsLst>
                  <a:lin ang="5400000" scaled="1"/>
                </a:gradFill>
                <a:latin typeface="Segoe Light" pitchFamily="34" charset="0"/>
              </a:rPr>
              <a:t>Significant Upgrades</a:t>
            </a:r>
          </a:p>
        </p:txBody>
      </p:sp>
      <p:sp>
        <p:nvSpPr>
          <p:cNvPr id="22" name="TextBox 21"/>
          <p:cNvSpPr txBox="1"/>
          <p:nvPr/>
        </p:nvSpPr>
        <p:spPr>
          <a:xfrm>
            <a:off x="5886792" y="2628900"/>
            <a:ext cx="1657782" cy="498598"/>
          </a:xfrm>
          <a:prstGeom prst="rect">
            <a:avLst/>
          </a:prstGeom>
          <a:noFill/>
        </p:spPr>
        <p:txBody>
          <a:bodyPr wrap="square" lIns="0" tIns="0" rIns="0" bIns="0" rtlCol="0">
            <a:spAutoFit/>
          </a:bodyPr>
          <a:lstStyle/>
          <a:p>
            <a:pPr algn="ctr">
              <a:lnSpc>
                <a:spcPct val="90000"/>
              </a:lnSpc>
            </a:pPr>
            <a:r>
              <a:rPr lang="en-US" i="1" dirty="0">
                <a:gradFill>
                  <a:gsLst>
                    <a:gs pos="1000">
                      <a:srgbClr val="FFFEFB"/>
                    </a:gs>
                    <a:gs pos="100000">
                      <a:schemeClr val="tx1"/>
                    </a:gs>
                  </a:gsLst>
                  <a:lin ang="5400000" scaled="1"/>
                </a:gradFill>
                <a:latin typeface="Segoe Light" pitchFamily="34" charset="0"/>
              </a:rPr>
              <a:t>New / Critical Applications</a:t>
            </a:r>
          </a:p>
        </p:txBody>
      </p:sp>
      <p:sp>
        <p:nvSpPr>
          <p:cNvPr id="23" name="TextBox 22"/>
          <p:cNvSpPr txBox="1"/>
          <p:nvPr/>
        </p:nvSpPr>
        <p:spPr>
          <a:xfrm>
            <a:off x="341798" y="3714750"/>
            <a:ext cx="1829276" cy="498598"/>
          </a:xfrm>
          <a:prstGeom prst="rect">
            <a:avLst/>
          </a:prstGeom>
          <a:noFill/>
        </p:spPr>
        <p:txBody>
          <a:bodyPr wrap="square" lIns="0" tIns="0" rIns="0" bIns="0" rtlCol="0">
            <a:spAutoFit/>
          </a:bodyPr>
          <a:lstStyle/>
          <a:p>
            <a:pPr algn="ctr">
              <a:lnSpc>
                <a:spcPct val="90000"/>
              </a:lnSpc>
            </a:pPr>
            <a:r>
              <a:rPr lang="en-US" i="1" dirty="0">
                <a:gradFill>
                  <a:gsLst>
                    <a:gs pos="1000">
                      <a:srgbClr val="FFFEFB"/>
                    </a:gs>
                    <a:gs pos="100000">
                      <a:schemeClr val="tx1"/>
                    </a:gs>
                  </a:gsLst>
                  <a:lin ang="5400000" scaled="1"/>
                </a:gradFill>
                <a:latin typeface="Segoe Light" pitchFamily="34" charset="0"/>
              </a:rPr>
              <a:t>Leave Apps Working by Default</a:t>
            </a:r>
          </a:p>
        </p:txBody>
      </p:sp>
      <p:sp>
        <p:nvSpPr>
          <p:cNvPr id="2" name="Title 1"/>
          <p:cNvSpPr>
            <a:spLocks noGrp="1"/>
          </p:cNvSpPr>
          <p:nvPr>
            <p:ph type="title"/>
          </p:nvPr>
        </p:nvSpPr>
        <p:spPr>
          <a:xfrm>
            <a:off x="970612" y="571500"/>
            <a:ext cx="6859786" cy="692497"/>
          </a:xfrm>
          <a:scene3d>
            <a:camera prst="perspectiveContrastingRightFacing" fov="5700000">
              <a:rot lat="134105" lon="20758514" rev="300000"/>
            </a:camera>
            <a:lightRig rig="threePt" dir="t"/>
          </a:scene3d>
        </p:spPr>
        <p:txBody>
          <a:bodyPr vert="horz" wrap="square" lIns="0" tIns="0" rIns="0" bIns="0" rtlCol="0" anchor="t">
            <a:spAutoFit/>
            <a:sp3d extrusionH="31750">
              <a:extrusionClr>
                <a:srgbClr val="2368B3"/>
              </a:extrusionClr>
            </a:sp3d>
          </a:bodyPr>
          <a:lstStyle/>
          <a:p>
            <a:pPr algn="ctr"/>
            <a:r>
              <a:rPr lang="en-US" sz="4500" i="1" spc="-143" dirty="0"/>
              <a:t>Standards Strategy</a:t>
            </a:r>
            <a:endParaRPr sz="4500" i="1" spc="-143" dirty="0"/>
          </a:p>
        </p:txBody>
      </p:sp>
      <p:pic>
        <p:nvPicPr>
          <p:cNvPr id="1028" name="Picture 4" descr="http://www.w3.org/html/logo/downloads/HTML5_Logo_25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616" y="1371600"/>
            <a:ext cx="1143298"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alid HTML 4.0!]">
            <a:hlinkClick r:id="rId4" tooltip="External Link: Validate this web pag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583" y="2286000"/>
            <a:ext cx="1298196" cy="4572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12974" y="2400301"/>
            <a:ext cx="829464" cy="857249"/>
          </a:xfrm>
          <a:prstGeom prst="rect">
            <a:avLst/>
          </a:prstGeom>
        </p:spPr>
      </p:pic>
    </p:spTree>
    <p:extLst>
      <p:ext uri="{BB962C8B-B14F-4D97-AF65-F5344CB8AC3E}">
        <p14:creationId xmlns:p14="http://schemas.microsoft.com/office/powerpoint/2010/main" val="3301434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App Compat Troubleshooting</a:t>
            </a:r>
            <a:endParaRPr lang="en-US" dirty="0"/>
          </a:p>
        </p:txBody>
      </p:sp>
      <p:sp>
        <p:nvSpPr>
          <p:cNvPr id="4" name="Text Placeholder 3"/>
          <p:cNvSpPr>
            <a:spLocks noGrp="1"/>
          </p:cNvSpPr>
          <p:nvPr>
            <p:ph type="body" idx="1"/>
          </p:nvPr>
        </p:nvSpPr>
        <p:spPr/>
        <p:txBody>
          <a:bodyPr>
            <a:normAutofit/>
          </a:bodyPr>
          <a:lstStyle/>
          <a:p>
            <a:r>
              <a:rPr lang="en-US" sz="3200" dirty="0" smtClean="0"/>
              <a:t>demo</a:t>
            </a:r>
            <a:endParaRPr lang="en-US" sz="3200" dirty="0"/>
          </a:p>
        </p:txBody>
      </p:sp>
    </p:spTree>
    <p:extLst>
      <p:ext uri="{BB962C8B-B14F-4D97-AF65-F5344CB8AC3E}">
        <p14:creationId xmlns:p14="http://schemas.microsoft.com/office/powerpoint/2010/main" val="1401123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174249" y="204317"/>
            <a:ext cx="4795502" cy="4794254"/>
            <a:chOff x="2088720" y="1374511"/>
            <a:chExt cx="4958623" cy="4958623"/>
          </a:xfrm>
        </p:grpSpPr>
        <p:sp>
          <p:nvSpPr>
            <p:cNvPr id="2" name="Circular Arrow 1"/>
            <p:cNvSpPr/>
            <p:nvPr/>
          </p:nvSpPr>
          <p:spPr bwMode="auto">
            <a:xfrm rot="14342526">
              <a:off x="2088720" y="1374511"/>
              <a:ext cx="4958623" cy="4958623"/>
            </a:xfrm>
            <a:prstGeom prst="circularArrow">
              <a:avLst>
                <a:gd name="adj1" fmla="val 18697"/>
                <a:gd name="adj2" fmla="val 1142319"/>
                <a:gd name="adj3" fmla="val 20457688"/>
                <a:gd name="adj4" fmla="val 12739046"/>
                <a:gd name="adj5" fmla="val 16694"/>
              </a:avLst>
            </a:prstGeom>
            <a:gradFill flip="none" rotWithShape="1">
              <a:gsLst>
                <a:gs pos="17000">
                  <a:srgbClr val="FFFFFF">
                    <a:alpha val="0"/>
                  </a:srgbClr>
                </a:gs>
                <a:gs pos="48000">
                  <a:schemeClr val="bg1"/>
                </a:gs>
                <a:gs pos="77000">
                  <a:srgbClr val="86FEF8"/>
                </a:gs>
                <a:gs pos="100000">
                  <a:srgbClr val="4AEBFC"/>
                </a:gs>
              </a:gsLst>
              <a:lin ang="0" scaled="1"/>
              <a:tileRect/>
            </a:gradFill>
            <a:ln>
              <a:noFill/>
              <a:headEnd type="none" w="med" len="med"/>
              <a:tailEnd type="none" w="med" len="med"/>
            </a:ln>
            <a:effectLst/>
            <a:scene3d>
              <a:camera prst="orthographicFront"/>
              <a:lightRig rig="glow" dir="t"/>
            </a:scene3d>
            <a:sp3d>
              <a:bevelT w="8255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685666"/>
              <a:endParaRPr lang="en-US" sz="2000" dirty="0">
                <a:solidFill>
                  <a:schemeClr val="tx1"/>
                </a:solidFill>
                <a:latin typeface="Segoe" pitchFamily="34" charset="0"/>
              </a:endParaRPr>
            </a:p>
          </p:txBody>
        </p:sp>
        <p:sp>
          <p:nvSpPr>
            <p:cNvPr id="3" name="Circular Arrow 2"/>
            <p:cNvSpPr/>
            <p:nvPr/>
          </p:nvSpPr>
          <p:spPr bwMode="auto">
            <a:xfrm rot="6878815">
              <a:off x="2088720" y="1374511"/>
              <a:ext cx="4958623" cy="4958623"/>
            </a:xfrm>
            <a:prstGeom prst="circularArrow">
              <a:avLst>
                <a:gd name="adj1" fmla="val 18697"/>
                <a:gd name="adj2" fmla="val 1142319"/>
                <a:gd name="adj3" fmla="val 20457688"/>
                <a:gd name="adj4" fmla="val 13158662"/>
                <a:gd name="adj5" fmla="val 16694"/>
              </a:avLst>
            </a:prstGeom>
            <a:gradFill flip="none" rotWithShape="1">
              <a:gsLst>
                <a:gs pos="17000">
                  <a:srgbClr val="FFFFFF">
                    <a:alpha val="0"/>
                  </a:srgbClr>
                </a:gs>
                <a:gs pos="48000">
                  <a:schemeClr val="bg1"/>
                </a:gs>
                <a:gs pos="77000">
                  <a:srgbClr val="EAFE72"/>
                </a:gs>
                <a:gs pos="100000">
                  <a:srgbClr val="FAE862"/>
                </a:gs>
              </a:gsLst>
              <a:lin ang="0" scaled="1"/>
              <a:tileRect/>
            </a:gradFill>
            <a:ln>
              <a:noFill/>
              <a:headEnd type="none" w="med" len="med"/>
              <a:tailEnd type="none" w="med" len="med"/>
            </a:ln>
            <a:effectLst/>
            <a:scene3d>
              <a:camera prst="orthographicFront"/>
              <a:lightRig rig="glow" dir="t"/>
            </a:scene3d>
            <a:sp3d>
              <a:bevelT w="8255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685666"/>
              <a:endParaRPr lang="en-US" sz="2000" dirty="0">
                <a:solidFill>
                  <a:schemeClr val="tx1"/>
                </a:solidFill>
                <a:latin typeface="Segoe" pitchFamily="34" charset="0"/>
              </a:endParaRPr>
            </a:p>
          </p:txBody>
        </p:sp>
        <p:sp>
          <p:nvSpPr>
            <p:cNvPr id="4" name="Circular Arrow 3"/>
            <p:cNvSpPr/>
            <p:nvPr/>
          </p:nvSpPr>
          <p:spPr bwMode="auto">
            <a:xfrm>
              <a:off x="2088720" y="1374511"/>
              <a:ext cx="4958623" cy="4958623"/>
            </a:xfrm>
            <a:prstGeom prst="circularArrow">
              <a:avLst>
                <a:gd name="adj1" fmla="val 18697"/>
                <a:gd name="adj2" fmla="val 1142319"/>
                <a:gd name="adj3" fmla="val 20457688"/>
                <a:gd name="adj4" fmla="val 13006780"/>
                <a:gd name="adj5" fmla="val 16694"/>
              </a:avLst>
            </a:prstGeom>
            <a:gradFill flip="none" rotWithShape="1">
              <a:gsLst>
                <a:gs pos="17000">
                  <a:srgbClr val="FFFFFF">
                    <a:alpha val="0"/>
                  </a:srgbClr>
                </a:gs>
                <a:gs pos="48000">
                  <a:schemeClr val="bg1"/>
                </a:gs>
                <a:gs pos="77000">
                  <a:srgbClr val="AEFD5F"/>
                </a:gs>
                <a:gs pos="100000">
                  <a:srgbClr val="6CF765"/>
                </a:gs>
              </a:gsLst>
              <a:lin ang="0" scaled="1"/>
              <a:tileRect/>
            </a:gradFill>
            <a:ln>
              <a:noFill/>
              <a:headEnd type="none" w="med" len="med"/>
              <a:tailEnd type="none" w="med" len="med"/>
            </a:ln>
            <a:effectLst/>
            <a:scene3d>
              <a:camera prst="orthographicFront"/>
              <a:lightRig rig="glow" dir="t"/>
            </a:scene3d>
            <a:sp3d>
              <a:bevelT w="8255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685666" fontAlgn="base">
                <a:spcBef>
                  <a:spcPct val="0"/>
                </a:spcBef>
                <a:spcAft>
                  <a:spcPct val="0"/>
                </a:spcAft>
              </a:pPr>
              <a:endParaRPr lang="en-US" sz="2000" dirty="0">
                <a:solidFill>
                  <a:schemeClr val="tx1"/>
                </a:solidFill>
                <a:latin typeface="Segoe" pitchFamily="34" charset="0"/>
              </a:endParaRPr>
            </a:p>
          </p:txBody>
        </p:sp>
        <p:sp>
          <p:nvSpPr>
            <p:cNvPr id="5" name="Rectangle 4"/>
            <p:cNvSpPr/>
            <p:nvPr/>
          </p:nvSpPr>
          <p:spPr>
            <a:xfrm rot="1075339">
              <a:off x="2599399" y="1451533"/>
              <a:ext cx="4235743" cy="3815240"/>
            </a:xfrm>
            <a:prstGeom prst="rect">
              <a:avLst/>
            </a:prstGeom>
            <a:noFill/>
          </p:spPr>
          <p:txBody>
            <a:bodyPr wrap="none" lIns="91440" tIns="45720" rIns="91440" bIns="45720">
              <a:prstTxWarp prst="textArchUp">
                <a:avLst>
                  <a:gd name="adj" fmla="val 12678999"/>
                </a:avLst>
              </a:prstTxWarp>
              <a:spAutoFit/>
            </a:bodyPr>
            <a:lstStyle/>
            <a:p>
              <a:pPr algn="ctr"/>
              <a:r>
                <a:rPr lang="en-US" sz="2300" b="1" dirty="0">
                  <a:ln w="12700">
                    <a:noFill/>
                    <a:prstDash val="solid"/>
                  </a:ln>
                  <a:solidFill>
                    <a:srgbClr val="FFFFFF"/>
                  </a:solidFill>
                  <a:effectLst>
                    <a:outerShdw blurRad="165100" algn="ctr" rotWithShape="0">
                      <a:prstClr val="black"/>
                    </a:outerShdw>
                  </a:effectLst>
                </a:rPr>
                <a:t>Good People</a:t>
              </a:r>
            </a:p>
          </p:txBody>
        </p:sp>
        <p:sp>
          <p:nvSpPr>
            <p:cNvPr id="6" name="Rectangle 5"/>
            <p:cNvSpPr/>
            <p:nvPr/>
          </p:nvSpPr>
          <p:spPr>
            <a:xfrm rot="19250352">
              <a:off x="2881748" y="2440516"/>
              <a:ext cx="4149719" cy="3815240"/>
            </a:xfrm>
            <a:prstGeom prst="rect">
              <a:avLst/>
            </a:prstGeom>
            <a:noFill/>
          </p:spPr>
          <p:txBody>
            <a:bodyPr spcFirstLastPara="1" wrap="none" lIns="91440" tIns="45720" rIns="91440" bIns="45720" numCol="1">
              <a:prstTxWarp prst="textArchDown">
                <a:avLst/>
              </a:prstTxWarp>
              <a:spAutoFit/>
            </a:bodyPr>
            <a:lstStyle/>
            <a:p>
              <a:pPr algn="ctr"/>
              <a:r>
                <a:rPr lang="en-US" sz="2300" b="1" dirty="0">
                  <a:ln w="12700">
                    <a:noFill/>
                    <a:prstDash val="solid"/>
                  </a:ln>
                  <a:solidFill>
                    <a:srgbClr val="FFFFFF"/>
                  </a:solidFill>
                  <a:effectLst>
                    <a:outerShdw blurRad="165100" algn="ctr" rotWithShape="0">
                      <a:prstClr val="black"/>
                    </a:outerShdw>
                  </a:effectLst>
                </a:rPr>
                <a:t>Good Process</a:t>
              </a:r>
            </a:p>
          </p:txBody>
        </p:sp>
        <p:sp>
          <p:nvSpPr>
            <p:cNvPr id="7" name="Rectangle 6"/>
            <p:cNvSpPr/>
            <p:nvPr/>
          </p:nvSpPr>
          <p:spPr>
            <a:xfrm rot="15569173">
              <a:off x="1869131" y="2053711"/>
              <a:ext cx="4461886" cy="3815240"/>
            </a:xfrm>
            <a:prstGeom prst="rect">
              <a:avLst/>
            </a:prstGeom>
            <a:noFill/>
          </p:spPr>
          <p:txBody>
            <a:bodyPr spcFirstLastPara="1" wrap="none" lIns="91440" tIns="45720" rIns="91440" bIns="45720" numCol="1">
              <a:prstTxWarp prst="textArchUp">
                <a:avLst>
                  <a:gd name="adj" fmla="val 12678999"/>
                </a:avLst>
              </a:prstTxWarp>
              <a:spAutoFit/>
            </a:bodyPr>
            <a:lstStyle/>
            <a:p>
              <a:pPr algn="ctr"/>
              <a:r>
                <a:rPr lang="en-US" sz="2300" b="1" dirty="0">
                  <a:ln w="12700">
                    <a:noFill/>
                    <a:prstDash val="solid"/>
                  </a:ln>
                  <a:solidFill>
                    <a:srgbClr val="FFFFFF"/>
                  </a:solidFill>
                  <a:effectLst>
                    <a:outerShdw blurRad="165100" algn="ctr" rotWithShape="0">
                      <a:prstClr val="black"/>
                    </a:outerShdw>
                  </a:effectLst>
                </a:rPr>
                <a:t>Good Tools</a:t>
              </a:r>
            </a:p>
          </p:txBody>
        </p:sp>
      </p:grpSp>
    </p:spTree>
    <p:extLst>
      <p:ext uri="{BB962C8B-B14F-4D97-AF65-F5344CB8AC3E}">
        <p14:creationId xmlns:p14="http://schemas.microsoft.com/office/powerpoint/2010/main" val="2193874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&amp; Answer Session</a:t>
            </a:r>
            <a:endParaRPr lang="en-AU" dirty="0"/>
          </a:p>
        </p:txBody>
      </p:sp>
      <p:sp>
        <p:nvSpPr>
          <p:cNvPr id="5" name="Footer Placeholder 4"/>
          <p:cNvSpPr>
            <a:spLocks noGrp="1"/>
          </p:cNvSpPr>
          <p:nvPr>
            <p:ph type="ftr" sz="quarter" idx="4294967295"/>
          </p:nvPr>
        </p:nvSpPr>
        <p:spPr>
          <a:xfrm>
            <a:off x="5943600" y="4767263"/>
            <a:ext cx="2895600" cy="273844"/>
          </a:xfrm>
        </p:spPr>
        <p:txBody>
          <a:bodyPr/>
          <a:lstStyle/>
          <a:p>
            <a:r>
              <a:rPr lang="en-AU" smtClean="0"/>
              <a:t>(c) 2011 Microsoft. All rights reserved.</a:t>
            </a:r>
            <a:endParaRPr lang="en-AU"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88312" l="0" r="100000"/>
                    </a14:imgEffect>
                  </a14:imgLayer>
                </a14:imgProps>
              </a:ext>
              <a:ext uri="{28A0092B-C50C-407E-A947-70E740481C1C}">
                <a14:useLocalDpi xmlns:a14="http://schemas.microsoft.com/office/drawing/2010/main" val="0"/>
              </a:ext>
            </a:extLst>
          </a:blip>
          <a:stretch>
            <a:fillRect/>
          </a:stretch>
        </p:blipFill>
        <p:spPr>
          <a:xfrm>
            <a:off x="683568" y="2362994"/>
            <a:ext cx="5091830" cy="928836"/>
          </a:xfrm>
          <a:prstGeom prst="rect">
            <a:avLst/>
          </a:prstGeom>
        </p:spPr>
      </p:pic>
    </p:spTree>
    <p:extLst>
      <p:ext uri="{BB962C8B-B14F-4D97-AF65-F5344CB8AC3E}">
        <p14:creationId xmlns:p14="http://schemas.microsoft.com/office/powerpoint/2010/main" val="945959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34370"/>
            <a:ext cx="7772400" cy="1021556"/>
          </a:xfrm>
        </p:spPr>
        <p:txBody>
          <a:bodyPr>
            <a:normAutofit fontScale="90000"/>
          </a:bodyPr>
          <a:lstStyle/>
          <a:p>
            <a:pPr lvl="0"/>
            <a:r>
              <a:rPr lang="en-US" dirty="0"/>
              <a:t>Troubleshooting Application Compatibility Issues with </a:t>
            </a:r>
            <a:r>
              <a:rPr lang="en-US" dirty="0" smtClean="0"/>
              <a:t>Internet Explorer 9</a:t>
            </a:r>
            <a:endParaRPr lang="en-AU" dirty="0"/>
          </a:p>
        </p:txBody>
      </p:sp>
      <p:sp>
        <p:nvSpPr>
          <p:cNvPr id="3" name="Text Placeholder 2"/>
          <p:cNvSpPr>
            <a:spLocks noGrp="1"/>
          </p:cNvSpPr>
          <p:nvPr>
            <p:ph type="body" idx="1"/>
          </p:nvPr>
        </p:nvSpPr>
        <p:spPr>
          <a:xfrm>
            <a:off x="381000" y="843558"/>
            <a:ext cx="7772400" cy="2245593"/>
          </a:xfrm>
        </p:spPr>
        <p:txBody>
          <a:bodyPr>
            <a:normAutofit/>
          </a:bodyPr>
          <a:lstStyle/>
          <a:p>
            <a:pPr lvl="0">
              <a:defRPr/>
            </a:pPr>
            <a:r>
              <a:rPr lang="en-US" sz="1800" dirty="0" smtClean="0"/>
              <a:t>Chris Jackson</a:t>
            </a:r>
          </a:p>
          <a:p>
            <a:pPr lvl="0">
              <a:defRPr/>
            </a:pPr>
            <a:r>
              <a:rPr lang="en-US" sz="1800" dirty="0" smtClean="0"/>
              <a:t>Principal Consultant, “The App Compat Guy”</a:t>
            </a:r>
          </a:p>
          <a:p>
            <a:pPr lvl="0">
              <a:defRPr/>
            </a:pPr>
            <a:r>
              <a:rPr lang="en-US" sz="1800" dirty="0" smtClean="0"/>
              <a:t>Microsoft Corporation</a:t>
            </a:r>
          </a:p>
          <a:p>
            <a:pPr lvl="0">
              <a:defRPr/>
            </a:pPr>
            <a:r>
              <a:rPr lang="en-US" sz="1200" dirty="0" smtClean="0">
                <a:solidFill>
                  <a:schemeClr val="accent5"/>
                </a:solidFill>
                <a:hlinkClick r:id="rId3"/>
              </a:rPr>
              <a:t>http://www.appcompatguy.com</a:t>
            </a:r>
            <a:r>
              <a:rPr lang="en-US" sz="1200" dirty="0" smtClean="0">
                <a:solidFill>
                  <a:schemeClr val="accent5"/>
                </a:solidFill>
              </a:rPr>
              <a:t>       </a:t>
            </a:r>
            <a:r>
              <a:rPr lang="en-US" sz="1200" dirty="0" smtClean="0">
                <a:solidFill>
                  <a:schemeClr val="accent5"/>
                </a:solidFill>
                <a:hlinkClick r:id="rId4"/>
              </a:rPr>
              <a:t>appcompatguy@microsoft.com</a:t>
            </a:r>
            <a:r>
              <a:rPr lang="en-US" sz="1200" dirty="0">
                <a:solidFill>
                  <a:schemeClr val="accent5"/>
                </a:solidFill>
              </a:rPr>
              <a:t> </a:t>
            </a:r>
            <a:r>
              <a:rPr lang="en-US" sz="1200" dirty="0" smtClean="0">
                <a:solidFill>
                  <a:schemeClr val="accent5"/>
                </a:solidFill>
              </a:rPr>
              <a:t>    </a:t>
            </a:r>
            <a:r>
              <a:rPr lang="en-US" sz="1200" dirty="0" smtClean="0">
                <a:solidFill>
                  <a:schemeClr val="accent1"/>
                </a:solidFill>
              </a:rPr>
              <a:t>@</a:t>
            </a:r>
            <a:r>
              <a:rPr lang="en-US" sz="1200" dirty="0" err="1" smtClean="0">
                <a:solidFill>
                  <a:schemeClr val="accent1"/>
                </a:solidFill>
              </a:rPr>
              <a:t>appcompatguy</a:t>
            </a:r>
            <a:endParaRPr lang="en-US" sz="1200" dirty="0" smtClean="0">
              <a:solidFill>
                <a:schemeClr val="accent1"/>
              </a:solidFill>
            </a:endParaRPr>
          </a:p>
        </p:txBody>
      </p:sp>
      <p:sp>
        <p:nvSpPr>
          <p:cNvPr id="6" name="Title 1"/>
          <p:cNvSpPr txBox="1">
            <a:spLocks/>
          </p:cNvSpPr>
          <p:nvPr/>
        </p:nvSpPr>
        <p:spPr>
          <a:xfrm>
            <a:off x="334201" y="335525"/>
            <a:ext cx="3605471" cy="253916"/>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CLI311</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4294967295"/>
          </p:nvPr>
        </p:nvSpPr>
        <p:spPr>
          <a:xfrm>
            <a:off x="5943600" y="4767263"/>
            <a:ext cx="2895600" cy="273844"/>
          </a:xfrm>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839964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05978"/>
            <a:ext cx="8471316" cy="85725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059582"/>
            <a:ext cx="8471316" cy="800219"/>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b="1" dirty="0" smtClean="0">
                <a:solidFill>
                  <a:srgbClr val="FFFFFF"/>
                </a:solidFill>
                <a:latin typeface="Segoe UI" pitchFamily="34" charset="0"/>
                <a:cs typeface="Segoe UI" pitchFamily="34" charset="0"/>
              </a:rPr>
              <a:t>Why Enroll, other than it being free?</a:t>
            </a:r>
          </a:p>
          <a:p>
            <a:r>
              <a:rPr lang="en-US" sz="1400" dirty="0" smtClean="0">
                <a:solidFill>
                  <a:srgbClr val="FFFFFF"/>
                </a:solidFill>
                <a:latin typeface="Segoe UI" pitchFamily="34" charset="0"/>
                <a:cs typeface="Segoe UI" pitchFamily="34" charset="0"/>
              </a:rPr>
              <a:t>The MVA helps improve </a:t>
            </a:r>
            <a:r>
              <a:rPr lang="en-US" sz="1400" dirty="0">
                <a:solidFill>
                  <a:srgbClr val="FFFFFF"/>
                </a:solidFill>
                <a:latin typeface="Segoe UI" pitchFamily="34" charset="0"/>
                <a:cs typeface="Segoe UI" pitchFamily="34" charset="0"/>
              </a:rPr>
              <a:t>your IT skill set and advance your career with </a:t>
            </a:r>
            <a:r>
              <a:rPr lang="en-US" sz="1400" dirty="0" smtClean="0">
                <a:solidFill>
                  <a:srgbClr val="FFFFFF"/>
                </a:solidFill>
                <a:latin typeface="Segoe UI" pitchFamily="34" charset="0"/>
                <a:cs typeface="Segoe UI" pitchFamily="34" charset="0"/>
              </a:rPr>
              <a:t>a </a:t>
            </a:r>
            <a:r>
              <a:rPr lang="en-US" sz="1400" dirty="0">
                <a:solidFill>
                  <a:srgbClr val="FFFFFF"/>
                </a:solidFill>
                <a:latin typeface="Segoe UI" pitchFamily="34" charset="0"/>
                <a:cs typeface="Segoe UI" pitchFamily="34" charset="0"/>
              </a:rPr>
              <a:t>free, easy to access training portal that allows you to learn at your own pace, focusing on Microsoft </a:t>
            </a:r>
            <a:r>
              <a:rPr lang="en-US" sz="1400" dirty="0" smtClean="0">
                <a:solidFill>
                  <a:srgbClr val="FFFFFF"/>
                </a:solidFill>
                <a:latin typeface="Segoe UI" pitchFamily="34" charset="0"/>
                <a:cs typeface="Segoe UI" pitchFamily="34" charset="0"/>
              </a:rPr>
              <a:t>technologies.</a:t>
            </a:r>
            <a:endParaRPr lang="en-GB" sz="1400" dirty="0">
              <a:solidFill>
                <a:srgbClr val="FFFFFF"/>
              </a:solidFill>
              <a:latin typeface="Segoe UI" pitchFamily="34" charset="0"/>
              <a:cs typeface="Segoe UI" pitchFamily="34" charset="0"/>
            </a:endParaRPr>
          </a:p>
        </p:txBody>
      </p:sp>
      <p:sp>
        <p:nvSpPr>
          <p:cNvPr id="9" name="TextBox 8"/>
          <p:cNvSpPr txBox="1"/>
          <p:nvPr/>
        </p:nvSpPr>
        <p:spPr>
          <a:xfrm>
            <a:off x="493172" y="1935611"/>
            <a:ext cx="8038829" cy="1144929"/>
          </a:xfrm>
          <a:prstGeom prst="rect">
            <a:avLst/>
          </a:prstGeom>
          <a:noFill/>
        </p:spPr>
        <p:txBody>
          <a:bodyPr wrap="square" rtlCol="0">
            <a:spAutoFit/>
          </a:bodyPr>
          <a:lstStyle/>
          <a:p>
            <a:r>
              <a:rPr lang="en-GB" b="1" dirty="0">
                <a:solidFill>
                  <a:srgbClr val="FFFFFF"/>
                </a:solidFill>
                <a:latin typeface="Segoe UI" pitchFamily="34" charset="0"/>
                <a:cs typeface="Segoe UI" pitchFamily="34" charset="0"/>
              </a:rPr>
              <a:t>What Do I </a:t>
            </a:r>
            <a:r>
              <a:rPr lang="en-GB" b="1" dirty="0" smtClean="0">
                <a:solidFill>
                  <a:srgbClr val="FFFFFF"/>
                </a:solidFill>
                <a:latin typeface="Segoe UI" pitchFamily="34" charset="0"/>
                <a:cs typeface="Segoe UI" pitchFamily="34" charset="0"/>
              </a:rPr>
              <a:t>get for enrolment?</a:t>
            </a:r>
            <a:r>
              <a:rPr lang="en-GB"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4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4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4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3092924"/>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493172" y="3910169"/>
            <a:ext cx="7416824" cy="369332"/>
          </a:xfrm>
          <a:prstGeom prst="rect">
            <a:avLst/>
          </a:prstGeom>
          <a:noFill/>
        </p:spPr>
        <p:txBody>
          <a:bodyPr wrap="square" rtlCol="0">
            <a:spAutoFit/>
          </a:bodyPr>
          <a:lstStyle/>
          <a:p>
            <a:r>
              <a:rPr lang="en-GB" b="1" dirty="0">
                <a:solidFill>
                  <a:srgbClr val="FFFFFF"/>
                </a:solidFill>
                <a:latin typeface="Segoe UI" pitchFamily="34" charset="0"/>
                <a:cs typeface="Segoe UI" pitchFamily="34" charset="0"/>
              </a:rPr>
              <a:t>Then tell us what you </a:t>
            </a:r>
            <a:r>
              <a:rPr lang="en-GB" b="1" dirty="0" smtClean="0">
                <a:solidFill>
                  <a:srgbClr val="FFFFFF"/>
                </a:solidFill>
                <a:latin typeface="Segoe UI" pitchFamily="34" charset="0"/>
                <a:cs typeface="Segoe UI" pitchFamily="34" charset="0"/>
              </a:rPr>
              <a:t>think. </a:t>
            </a:r>
            <a:r>
              <a:rPr lang="en-GB" sz="14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2715765"/>
            <a:ext cx="2549302" cy="943655"/>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5904007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3790950"/>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a:t>
            </a:r>
            <a:r>
              <a:rPr lang="en-US" sz="800" dirty="0" smtClean="0">
                <a:solidFill>
                  <a:schemeClr val="bg2"/>
                </a:solidFill>
                <a:latin typeface="Calibri" pitchFamily="34" charset="0"/>
                <a:cs typeface="Arial" charset="0"/>
              </a:rPr>
              <a:t> </a:t>
            </a:r>
            <a:br>
              <a:rPr lang="en-US" sz="800" dirty="0" smtClean="0">
                <a:solidFill>
                  <a:schemeClr val="bg2"/>
                </a:solidFill>
                <a:latin typeface="Calibri" pitchFamily="34" charset="0"/>
                <a:cs typeface="Arial" charset="0"/>
              </a:rPr>
            </a:br>
            <a:r>
              <a:rPr lang="en-US" sz="800" dirty="0" smtClean="0">
                <a:solidFill>
                  <a:schemeClr val="bg2"/>
                </a:solidFill>
                <a:latin typeface="Calibri" pitchFamily="34" charset="0"/>
                <a:cs typeface="Arial" charset="0"/>
              </a:rPr>
              <a:t>in </a:t>
            </a:r>
            <a:r>
              <a:rPr lang="en-US" sz="800" dirty="0">
                <a:solidFill>
                  <a:schemeClr val="bg2"/>
                </a:solidFill>
                <a:latin typeface="Calibri" pitchFamily="34" charset="0"/>
                <a:cs typeface="Arial" charset="0"/>
              </a:rPr>
              <a:t>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pic>
        <p:nvPicPr>
          <p:cNvPr id="6" name="Picture 5" descr="mslogo_white.png"/>
          <p:cNvPicPr>
            <a:picLocks noChangeAspect="1"/>
          </p:cNvPicPr>
          <p:nvPr/>
        </p:nvPicPr>
        <p:blipFill>
          <a:blip r:embed="rId3"/>
          <a:stretch>
            <a:fillRect/>
          </a:stretch>
        </p:blipFill>
        <p:spPr>
          <a:xfrm>
            <a:off x="2371526" y="2215163"/>
            <a:ext cx="4400948" cy="713173"/>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7" y="2571750"/>
            <a:ext cx="4297363" cy="864096"/>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9" y="2571750"/>
            <a:ext cx="4297363" cy="864096"/>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9" y="951570"/>
            <a:ext cx="4297363" cy="864096"/>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2" y="951570"/>
            <a:ext cx="4297363" cy="864096"/>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9" y="2679762"/>
            <a:ext cx="3624263" cy="553641"/>
          </a:xfrm>
          <a:prstGeom prst="rect">
            <a:avLst/>
          </a:prstGeom>
          <a:noFill/>
          <a:ln w="9525">
            <a:noFill/>
            <a:miter lim="800000"/>
            <a:headEnd/>
            <a:tailEnd/>
          </a:ln>
        </p:spPr>
      </p:pic>
      <p:sp>
        <p:nvSpPr>
          <p:cNvPr id="30729" name="Rectangle 46"/>
          <p:cNvSpPr>
            <a:spLocks noChangeArrowheads="1"/>
          </p:cNvSpPr>
          <p:nvPr/>
        </p:nvSpPr>
        <p:spPr bwMode="auto">
          <a:xfrm>
            <a:off x="838200" y="1741885"/>
            <a:ext cx="3429000" cy="830997"/>
          </a:xfrm>
          <a:prstGeom prst="rect">
            <a:avLst/>
          </a:prstGeom>
          <a:noFill/>
          <a:ln w="9525">
            <a:noFill/>
            <a:miter lim="800000"/>
            <a:headEnd/>
            <a:tailEnd/>
          </a:ln>
        </p:spPr>
        <p:txBody>
          <a:bodyPr wrap="square">
            <a:spAutoFit/>
          </a:bodyPr>
          <a:lstStyle/>
          <a:p>
            <a:pPr>
              <a:spcBef>
                <a:spcPts val="600"/>
              </a:spcBef>
            </a:pPr>
            <a:r>
              <a:rPr lang="en-US" sz="1600" dirty="0" smtClean="0">
                <a:solidFill>
                  <a:schemeClr val="bg2"/>
                </a:solidFill>
                <a:latin typeface="Calibri" pitchFamily="34" charset="0"/>
                <a:hlinkClick r:id="rId4"/>
              </a:rPr>
              <a:t>www.msteched.com/Australia</a:t>
            </a:r>
            <a:r>
              <a:rPr lang="en-US" sz="1600" dirty="0" smtClean="0">
                <a:solidFill>
                  <a:schemeClr val="bg2"/>
                </a:solidFill>
                <a:latin typeface="Calibri" pitchFamily="34" charset="0"/>
              </a:rPr>
              <a:t> </a:t>
            </a:r>
            <a:endParaRPr lang="en-US" sz="1600" dirty="0">
              <a:solidFill>
                <a:schemeClr val="bg2"/>
              </a:solidFill>
              <a:latin typeface="Calibri" pitchFamily="34" charset="0"/>
            </a:endParaRPr>
          </a:p>
          <a:p>
            <a:pPr marL="0" lvl="1" indent="0"/>
            <a:endParaRPr lang="en-US" sz="1600" dirty="0">
              <a:solidFill>
                <a:schemeClr val="bg2"/>
              </a:solidFill>
              <a:latin typeface="Calibri" pitchFamily="34" charset="0"/>
            </a:endParaRPr>
          </a:p>
          <a:p>
            <a:pPr marL="0" lvl="1" indent="0"/>
            <a:r>
              <a:rPr lang="en-US" sz="1600" dirty="0">
                <a:solidFill>
                  <a:schemeClr val="bg2"/>
                </a:solidFill>
                <a:latin typeface="Calibri" pitchFamily="34" charset="0"/>
              </a:rPr>
              <a:t>Sessions On-Demand &amp; Community</a:t>
            </a:r>
          </a:p>
        </p:txBody>
      </p:sp>
      <p:sp>
        <p:nvSpPr>
          <p:cNvPr id="30730" name="Rectangle 47"/>
          <p:cNvSpPr>
            <a:spLocks noChangeArrowheads="1"/>
          </p:cNvSpPr>
          <p:nvPr/>
        </p:nvSpPr>
        <p:spPr bwMode="auto">
          <a:xfrm>
            <a:off x="733426" y="3355182"/>
            <a:ext cx="4067175" cy="830997"/>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1600" dirty="0">
                <a:solidFill>
                  <a:schemeClr val="bg2"/>
                </a:solidFill>
                <a:latin typeface="Calibri" pitchFamily="34" charset="0"/>
                <a:hlinkClick r:id="rId5"/>
              </a:rPr>
              <a:t>http</a:t>
            </a:r>
            <a:r>
              <a:rPr lang="en-US" sz="1600" dirty="0" smtClean="0">
                <a:solidFill>
                  <a:schemeClr val="bg2"/>
                </a:solidFill>
                <a:latin typeface="Calibri" pitchFamily="34" charset="0"/>
                <a:hlinkClick r:id="rId5"/>
              </a:rPr>
              <a:t>://</a:t>
            </a:r>
            <a:r>
              <a:rPr lang="en-AU" sz="1600" dirty="0" smtClean="0">
                <a:solidFill>
                  <a:schemeClr val="bg2"/>
                </a:solidFill>
                <a:hlinkClick r:id="rId5"/>
              </a:rPr>
              <a:t> technet.microsoft.com/en-au</a:t>
            </a:r>
            <a:r>
              <a:rPr lang="en-US" sz="1600" b="1" dirty="0" smtClean="0">
                <a:solidFill>
                  <a:schemeClr val="bg2"/>
                </a:solidFill>
                <a:latin typeface="Calibri" pitchFamily="34" charset="0"/>
                <a:hlinkClick r:id="rId5"/>
              </a:rPr>
              <a:t>  </a:t>
            </a:r>
            <a:endParaRPr lang="en-US" sz="1600" dirty="0">
              <a:solidFill>
                <a:schemeClr val="bg2"/>
              </a:solidFill>
              <a:latin typeface="Calibri" pitchFamily="34" charset="0"/>
            </a:endParaRPr>
          </a:p>
          <a:p>
            <a:pPr marL="0" lvl="1" indent="0">
              <a:tabLst>
                <a:tab pos="1828800" algn="l"/>
              </a:tabLst>
            </a:pPr>
            <a:endParaRPr lang="en-US" sz="1600" dirty="0">
              <a:solidFill>
                <a:schemeClr val="bg2"/>
              </a:solidFill>
              <a:latin typeface="Calibri" pitchFamily="34" charset="0"/>
            </a:endParaRPr>
          </a:p>
          <a:p>
            <a:pPr marL="0" lvl="1" indent="0">
              <a:tabLst>
                <a:tab pos="1828800" algn="l"/>
              </a:tabLst>
            </a:pPr>
            <a:r>
              <a:rPr lang="en-US" sz="1600" dirty="0">
                <a:solidFill>
                  <a:schemeClr val="bg2"/>
                </a:solidFill>
                <a:latin typeface="Calibri" pitchFamily="34" charset="0"/>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1" y="960835"/>
            <a:ext cx="2409825" cy="807244"/>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6" y="2687242"/>
            <a:ext cx="1857375" cy="707231"/>
          </a:xfrm>
          <a:prstGeom prst="rect">
            <a:avLst/>
          </a:prstGeom>
          <a:noFill/>
          <a:ln w="9525">
            <a:noFill/>
            <a:miter lim="800000"/>
            <a:headEnd/>
            <a:tailEnd/>
          </a:ln>
        </p:spPr>
      </p:pic>
      <p:sp>
        <p:nvSpPr>
          <p:cNvPr id="30734" name="Rectangle 27"/>
          <p:cNvSpPr>
            <a:spLocks noChangeArrowheads="1"/>
          </p:cNvSpPr>
          <p:nvPr/>
        </p:nvSpPr>
        <p:spPr bwMode="auto">
          <a:xfrm>
            <a:off x="5218112" y="3355181"/>
            <a:ext cx="3925888" cy="907941"/>
          </a:xfrm>
          <a:prstGeom prst="rect">
            <a:avLst/>
          </a:prstGeom>
          <a:noFill/>
          <a:ln w="9525">
            <a:noFill/>
            <a:miter lim="800000"/>
            <a:headEnd/>
            <a:tailEnd/>
          </a:ln>
        </p:spPr>
        <p:txBody>
          <a:bodyPr wrap="square">
            <a:spAutoFit/>
          </a:bodyPr>
          <a:lstStyle/>
          <a:p>
            <a:pPr>
              <a:spcBef>
                <a:spcPts val="600"/>
              </a:spcBef>
              <a:tabLst>
                <a:tab pos="1828800" algn="l"/>
              </a:tabLst>
            </a:pPr>
            <a:r>
              <a:rPr lang="en-US" sz="1600" dirty="0">
                <a:solidFill>
                  <a:schemeClr val="bg2"/>
                </a:solidFill>
                <a:latin typeface="Calibri" pitchFamily="34" charset="0"/>
                <a:hlinkClick r:id="rId8"/>
              </a:rPr>
              <a:t>http</a:t>
            </a:r>
            <a:r>
              <a:rPr lang="en-US" sz="1600" dirty="0" smtClean="0">
                <a:solidFill>
                  <a:schemeClr val="bg2"/>
                </a:solidFill>
                <a:latin typeface="Calibri" pitchFamily="34" charset="0"/>
                <a:hlinkClick r:id="rId8"/>
              </a:rPr>
              <a:t>://</a:t>
            </a:r>
            <a:r>
              <a:rPr lang="en-AU" sz="1600" dirty="0" smtClean="0">
                <a:solidFill>
                  <a:schemeClr val="bg2"/>
                </a:solidFill>
                <a:hlinkClick r:id="rId8"/>
              </a:rPr>
              <a:t>msdn.microsoft.com/en-au</a:t>
            </a:r>
            <a:endParaRPr lang="en-AU" sz="1600" dirty="0" smtClean="0">
              <a:solidFill>
                <a:schemeClr val="bg2"/>
              </a:solidFill>
            </a:endParaRPr>
          </a:p>
          <a:p>
            <a:pPr>
              <a:spcBef>
                <a:spcPts val="600"/>
              </a:spcBef>
              <a:tabLst>
                <a:tab pos="1828800" algn="l"/>
              </a:tabLst>
            </a:pPr>
            <a:r>
              <a:rPr lang="en-US" sz="1600" b="1" dirty="0" smtClean="0">
                <a:solidFill>
                  <a:schemeClr val="bg2"/>
                </a:solidFill>
                <a:latin typeface="Calibri" pitchFamily="34" charset="0"/>
              </a:rPr>
              <a:t> </a:t>
            </a:r>
            <a:endParaRPr lang="en-US" sz="1600" dirty="0">
              <a:solidFill>
                <a:schemeClr val="bg2"/>
              </a:solidFill>
              <a:latin typeface="Calibri" pitchFamily="34" charset="0"/>
            </a:endParaRPr>
          </a:p>
          <a:p>
            <a:pPr marL="0" lvl="1" indent="0">
              <a:tabLst>
                <a:tab pos="1828800" algn="l"/>
              </a:tabLst>
            </a:pPr>
            <a:r>
              <a:rPr lang="en-US" sz="1600" dirty="0">
                <a:solidFill>
                  <a:schemeClr val="bg2"/>
                </a:solidFill>
                <a:latin typeface="Calibri" pitchFamily="34" charset="0"/>
              </a:rPr>
              <a:t>Resources for Developers</a:t>
            </a:r>
          </a:p>
        </p:txBody>
      </p:sp>
      <p:sp>
        <p:nvSpPr>
          <p:cNvPr id="30748" name="Rectangle 56"/>
          <p:cNvSpPr>
            <a:spLocks noChangeArrowheads="1"/>
          </p:cNvSpPr>
          <p:nvPr/>
        </p:nvSpPr>
        <p:spPr bwMode="auto">
          <a:xfrm>
            <a:off x="4953000" y="1741885"/>
            <a:ext cx="4514850" cy="830997"/>
          </a:xfrm>
          <a:prstGeom prst="rect">
            <a:avLst/>
          </a:prstGeom>
          <a:noFill/>
          <a:ln w="9525">
            <a:noFill/>
            <a:miter lim="800000"/>
            <a:headEnd/>
            <a:tailEnd/>
          </a:ln>
        </p:spPr>
        <p:txBody>
          <a:bodyPr>
            <a:spAutoFit/>
          </a:bodyPr>
          <a:lstStyle/>
          <a:p>
            <a:pPr>
              <a:spcBef>
                <a:spcPts val="600"/>
              </a:spcBef>
            </a:pPr>
            <a:r>
              <a:rPr lang="en-AU" sz="1600" dirty="0" smtClean="0">
                <a:solidFill>
                  <a:schemeClr val="bg2"/>
                </a:solidFill>
                <a:hlinkClick r:id="rId9"/>
              </a:rPr>
              <a:t>www.microsoft.com/australia/learning</a:t>
            </a:r>
            <a:r>
              <a:rPr lang="en-US" sz="1600" dirty="0" smtClean="0">
                <a:solidFill>
                  <a:schemeClr val="bg2"/>
                </a:solidFill>
                <a:latin typeface="Calibri" pitchFamily="34" charset="0"/>
              </a:rPr>
              <a:t>  </a:t>
            </a:r>
            <a:endParaRPr lang="en-US" sz="1600" dirty="0">
              <a:solidFill>
                <a:schemeClr val="bg2"/>
              </a:solidFill>
              <a:latin typeface="Calibri" pitchFamily="34" charset="0"/>
            </a:endParaRPr>
          </a:p>
          <a:p>
            <a:pPr marL="0" lvl="1" indent="0"/>
            <a:endParaRPr lang="en-US" sz="1600" dirty="0">
              <a:solidFill>
                <a:schemeClr val="bg2"/>
              </a:solidFill>
              <a:latin typeface="Calibri" pitchFamily="34" charset="0"/>
            </a:endParaRPr>
          </a:p>
          <a:p>
            <a:r>
              <a:rPr lang="en-US" sz="1600" dirty="0">
                <a:solidFill>
                  <a:schemeClr val="bg2"/>
                </a:solidFill>
                <a:latin typeface="Calibri" pitchFamily="34" charset="0"/>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5" y="951570"/>
            <a:ext cx="3476625" cy="578644"/>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Value of </a:t>
            </a:r>
            <a:r>
              <a:rPr lang="en-US" dirty="0" smtClean="0"/>
              <a:t>IE </a:t>
            </a:r>
            <a:r>
              <a:rPr lang="en-US" dirty="0"/>
              <a:t>9 for </a:t>
            </a:r>
            <a:r>
              <a:rPr lang="en-US" dirty="0" smtClean="0"/>
              <a:t>the Enterprise</a:t>
            </a:r>
            <a:endParaRPr lang="en-US" dirty="0"/>
          </a:p>
        </p:txBody>
      </p:sp>
      <p:grpSp>
        <p:nvGrpSpPr>
          <p:cNvPr id="3" name="Group 20"/>
          <p:cNvGrpSpPr/>
          <p:nvPr/>
        </p:nvGrpSpPr>
        <p:grpSpPr>
          <a:xfrm>
            <a:off x="121766" y="1093679"/>
            <a:ext cx="2974836" cy="3206263"/>
            <a:chOff x="526094" y="1453019"/>
            <a:chExt cx="2555310" cy="3081404"/>
          </a:xfrm>
        </p:grpSpPr>
        <p:sp>
          <p:nvSpPr>
            <p:cNvPr id="10" name="Rounded Rectangle 9"/>
            <p:cNvSpPr/>
            <p:nvPr/>
          </p:nvSpPr>
          <p:spPr bwMode="auto">
            <a:xfrm>
              <a:off x="526094" y="1453019"/>
              <a:ext cx="2555310" cy="3081404"/>
            </a:xfrm>
            <a:prstGeom prst="roundRect">
              <a:avLst>
                <a:gd name="adj" fmla="val 4750"/>
              </a:avLst>
            </a:prstGeom>
            <a:gradFill flip="none" rotWithShape="0">
              <a:gsLst>
                <a:gs pos="0">
                  <a:schemeClr val="tx1">
                    <a:alpha val="0"/>
                  </a:schemeClr>
                </a:gs>
                <a:gs pos="50000">
                  <a:schemeClr val="tx1">
                    <a:lumMod val="95000"/>
                    <a:alpha val="20000"/>
                  </a:schemeClr>
                </a:gs>
                <a:gs pos="100000">
                  <a:srgbClr val="53B6F3"/>
                </a:gs>
              </a:gsLst>
              <a:lin ang="16200000" scaled="0"/>
              <a:tileRect/>
            </a:gradFill>
            <a:ln w="3175">
              <a:solidFill>
                <a:schemeClr val="bg1"/>
              </a:solidFill>
              <a:headEnd type="none" w="med" len="med"/>
              <a:tailEnd type="none" w="med" len="med"/>
            </a:ln>
            <a:effectLst>
              <a:outerShdw blurRad="50800" dist="38100" dir="16200000" rotWithShape="0">
                <a:prstClr val="black">
                  <a:alpha val="40000"/>
                </a:prstClr>
              </a:outerShdw>
            </a:effectLst>
            <a:scene3d>
              <a:camera prst="orthographicFront">
                <a:rot lat="0" lon="0" rev="0"/>
              </a:camera>
              <a:lightRig rig="threePt" dir="t">
                <a:rot lat="0" lon="0" rev="1200000"/>
              </a:lightRig>
            </a:scene3d>
            <a:sp3d prstMaterial="matte"/>
          </p:spPr>
          <p:txBody>
            <a:bodyPr vert="horz" wrap="square" lIns="91440" tIns="91440" rIns="91440" bIns="91440" numCol="1" rtlCol="0" anchor="t" anchorCtr="0" compatLnSpc="1">
              <a:prstTxWarp prst="textNoShape">
                <a:avLst/>
              </a:prstTxWarp>
            </a:bodyPr>
            <a:lstStyle/>
            <a:p>
              <a:pPr algn="ctr" defTabSz="685891" fontAlgn="base">
                <a:spcBef>
                  <a:spcPts val="600"/>
                </a:spcBef>
                <a:spcAft>
                  <a:spcPts val="600"/>
                </a:spcAft>
              </a:pPr>
              <a:endParaRPr lang="en-US" b="1" dirty="0">
                <a:solidFill>
                  <a:prstClr val="white"/>
                </a:solidFill>
                <a:latin typeface="Segoe UI Light" pitchFamily="34" charset="0"/>
              </a:endParaRPr>
            </a:p>
          </p:txBody>
        </p:sp>
        <p:sp>
          <p:nvSpPr>
            <p:cNvPr id="16" name="Rounded Rectangle 15"/>
            <p:cNvSpPr/>
            <p:nvPr/>
          </p:nvSpPr>
          <p:spPr bwMode="auto">
            <a:xfrm>
              <a:off x="645256" y="1641353"/>
              <a:ext cx="2316986" cy="2704736"/>
            </a:xfrm>
            <a:prstGeom prst="roundRect">
              <a:avLst>
                <a:gd name="adj" fmla="val 6396"/>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91440" rIns="91440" bIns="91440" numCol="1" rtlCol="0" anchor="t" anchorCtr="0" compatLnSpc="1">
              <a:prstTxWarp prst="textNoShape">
                <a:avLst/>
              </a:prstTxWarp>
            </a:bodyPr>
            <a:lstStyle/>
            <a:p>
              <a:pPr algn="ctr" defTabSz="685666" fontAlgn="base">
                <a:spcBef>
                  <a:spcPts val="600"/>
                </a:spcBef>
                <a:spcAft>
                  <a:spcPts val="600"/>
                </a:spcAft>
              </a:pPr>
              <a:r>
                <a:rPr lang="en-US" sz="2400" b="1"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Fast</a:t>
              </a:r>
              <a:endParaRPr lang="en-US" sz="1500" b="1" dirty="0">
                <a:ln>
                  <a:solidFill>
                    <a:prstClr val="white">
                      <a:alpha val="0"/>
                    </a:prstClr>
                  </a:solidFill>
                </a:ln>
                <a:solidFill>
                  <a:srgbClr val="FFFFFF"/>
                </a:solidFill>
                <a:effectLst>
                  <a:outerShdw blurRad="38100" dist="38100" dir="2700000" algn="tl">
                    <a:srgbClr val="000000">
                      <a:alpha val="43137"/>
                    </a:srgbClr>
                  </a:outerShdw>
                </a:effectLst>
                <a:latin typeface="Segoe Light"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All round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fast</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Hardware-accelerated</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Quickly fix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compatibility</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Rapidly debug webpages</a:t>
              </a:r>
            </a:p>
            <a:p>
              <a:pPr algn="ctr" defTabSz="685666" fontAlgn="base">
                <a:spcBef>
                  <a:spcPts val="600"/>
                </a:spcBef>
                <a:spcAft>
                  <a:spcPts val="600"/>
                </a:spcAft>
              </a:pP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p:txBody>
        </p:sp>
      </p:grpSp>
      <p:grpSp>
        <p:nvGrpSpPr>
          <p:cNvPr id="6" name="Group 21"/>
          <p:cNvGrpSpPr/>
          <p:nvPr/>
        </p:nvGrpSpPr>
        <p:grpSpPr>
          <a:xfrm>
            <a:off x="3096602" y="1093679"/>
            <a:ext cx="2980669" cy="3206263"/>
            <a:chOff x="3299565" y="1453019"/>
            <a:chExt cx="2560320" cy="3081404"/>
          </a:xfrm>
        </p:grpSpPr>
        <p:sp>
          <p:nvSpPr>
            <p:cNvPr id="19" name="Rounded Rectangle 18"/>
            <p:cNvSpPr/>
            <p:nvPr/>
          </p:nvSpPr>
          <p:spPr bwMode="auto">
            <a:xfrm>
              <a:off x="3299565" y="1453019"/>
              <a:ext cx="2560320" cy="3081404"/>
            </a:xfrm>
            <a:prstGeom prst="roundRect">
              <a:avLst>
                <a:gd name="adj" fmla="val 4750"/>
              </a:avLst>
            </a:prstGeom>
            <a:gradFill flip="none" rotWithShape="0">
              <a:gsLst>
                <a:gs pos="0">
                  <a:schemeClr val="tx1">
                    <a:alpha val="0"/>
                  </a:schemeClr>
                </a:gs>
                <a:gs pos="50000">
                  <a:schemeClr val="tx1">
                    <a:lumMod val="95000"/>
                    <a:alpha val="20000"/>
                  </a:schemeClr>
                </a:gs>
                <a:gs pos="100000">
                  <a:srgbClr val="53B6F3"/>
                </a:gs>
              </a:gsLst>
              <a:lin ang="16200000" scaled="0"/>
              <a:tileRect/>
            </a:gradFill>
            <a:ln w="3175">
              <a:solidFill>
                <a:schemeClr val="bg1"/>
              </a:solidFill>
              <a:headEnd type="none" w="med" len="med"/>
              <a:tailEnd type="none" w="med" len="med"/>
            </a:ln>
            <a:effectLst>
              <a:outerShdw blurRad="50800" dist="38100" dir="16200000" rotWithShape="0">
                <a:prstClr val="black">
                  <a:alpha val="40000"/>
                </a:prstClr>
              </a:outerShdw>
            </a:effectLst>
            <a:scene3d>
              <a:camera prst="orthographicFront">
                <a:rot lat="0" lon="0" rev="0"/>
              </a:camera>
              <a:lightRig rig="threePt" dir="t">
                <a:rot lat="0" lon="0" rev="1200000"/>
              </a:lightRig>
            </a:scene3d>
            <a:sp3d prstMaterial="matte"/>
          </p:spPr>
          <p:txBody>
            <a:bodyPr vert="horz" wrap="square" lIns="91440" tIns="91440" rIns="91440" bIns="91440" numCol="1" rtlCol="0" anchor="t" anchorCtr="0" compatLnSpc="1">
              <a:prstTxWarp prst="textNoShape">
                <a:avLst/>
              </a:prstTxWarp>
            </a:bodyPr>
            <a:lstStyle/>
            <a:p>
              <a:pPr algn="ctr" defTabSz="685891" fontAlgn="base">
                <a:spcBef>
                  <a:spcPts val="600"/>
                </a:spcBef>
                <a:spcAft>
                  <a:spcPts val="600"/>
                </a:spcAft>
              </a:pPr>
              <a:endParaRPr lang="en-US" b="1" dirty="0">
                <a:solidFill>
                  <a:prstClr val="white"/>
                </a:solidFill>
                <a:latin typeface="Segoe UI Light" pitchFamily="34" charset="0"/>
              </a:endParaRPr>
            </a:p>
          </p:txBody>
        </p:sp>
        <p:sp>
          <p:nvSpPr>
            <p:cNvPr id="17" name="Rounded Rectangle 16"/>
            <p:cNvSpPr/>
            <p:nvPr/>
          </p:nvSpPr>
          <p:spPr bwMode="auto">
            <a:xfrm>
              <a:off x="3421232" y="1641353"/>
              <a:ext cx="2316986" cy="2704736"/>
            </a:xfrm>
            <a:prstGeom prst="roundRect">
              <a:avLst>
                <a:gd name="adj" fmla="val 6395"/>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91440" rIns="91440" bIns="91440" numCol="1" rtlCol="0" anchor="t" anchorCtr="0" compatLnSpc="1">
              <a:prstTxWarp prst="textNoShape">
                <a:avLst/>
              </a:prstTxWarp>
            </a:bodyPr>
            <a:lstStyle/>
            <a:p>
              <a:pPr algn="ctr" defTabSz="685666" fontAlgn="base">
                <a:spcBef>
                  <a:spcPts val="600"/>
                </a:spcBef>
                <a:spcAft>
                  <a:spcPts val="600"/>
                </a:spcAft>
              </a:pPr>
              <a:r>
                <a:rPr lang="en-US" sz="2400" b="1"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Clean</a:t>
              </a:r>
              <a:endParaRPr lang="en-US" sz="1500" b="1" dirty="0">
                <a:ln>
                  <a:solidFill>
                    <a:prstClr val="white">
                      <a:alpha val="0"/>
                    </a:prstClr>
                  </a:solidFill>
                </a:ln>
                <a:solidFill>
                  <a:srgbClr val="FFFFFF"/>
                </a:solidFill>
                <a:effectLst>
                  <a:outerShdw blurRad="38100" dist="38100" dir="2700000" algn="tl">
                    <a:srgbClr val="000000">
                      <a:alpha val="43137"/>
                    </a:srgbClr>
                  </a:outerShdw>
                </a:effectLst>
                <a:latin typeface="Segoe Light"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Streamlined browser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interface</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Integration with Windows 7</a:t>
              </a:r>
            </a:p>
          </p:txBody>
        </p:sp>
      </p:grpSp>
      <p:grpSp>
        <p:nvGrpSpPr>
          <p:cNvPr id="7" name="Group 22"/>
          <p:cNvGrpSpPr/>
          <p:nvPr/>
        </p:nvGrpSpPr>
        <p:grpSpPr>
          <a:xfrm>
            <a:off x="6097017" y="1093679"/>
            <a:ext cx="2980669" cy="3206263"/>
            <a:chOff x="6042765" y="1453019"/>
            <a:chExt cx="2560320" cy="3081404"/>
          </a:xfrm>
        </p:grpSpPr>
        <p:sp>
          <p:nvSpPr>
            <p:cNvPr id="20" name="Rounded Rectangle 19"/>
            <p:cNvSpPr/>
            <p:nvPr/>
          </p:nvSpPr>
          <p:spPr bwMode="auto">
            <a:xfrm>
              <a:off x="6042765" y="1453019"/>
              <a:ext cx="2560320" cy="3081404"/>
            </a:xfrm>
            <a:prstGeom prst="roundRect">
              <a:avLst>
                <a:gd name="adj" fmla="val 4750"/>
              </a:avLst>
            </a:prstGeom>
            <a:gradFill flip="none" rotWithShape="0">
              <a:gsLst>
                <a:gs pos="0">
                  <a:schemeClr val="tx1">
                    <a:alpha val="0"/>
                  </a:schemeClr>
                </a:gs>
                <a:gs pos="50000">
                  <a:schemeClr val="tx1">
                    <a:lumMod val="95000"/>
                    <a:alpha val="20000"/>
                  </a:schemeClr>
                </a:gs>
                <a:gs pos="100000">
                  <a:srgbClr val="53B6F3"/>
                </a:gs>
              </a:gsLst>
              <a:lin ang="16200000" scaled="0"/>
              <a:tileRect/>
            </a:gradFill>
            <a:ln w="3175">
              <a:solidFill>
                <a:schemeClr val="bg1"/>
              </a:solidFill>
              <a:headEnd type="none" w="med" len="med"/>
              <a:tailEnd type="none" w="med" len="med"/>
            </a:ln>
            <a:effectLst>
              <a:outerShdw blurRad="50800" dist="38100" dir="16200000" rotWithShape="0">
                <a:prstClr val="black">
                  <a:alpha val="40000"/>
                </a:prstClr>
              </a:outerShdw>
            </a:effectLst>
            <a:scene3d>
              <a:camera prst="orthographicFront">
                <a:rot lat="0" lon="0" rev="0"/>
              </a:camera>
              <a:lightRig rig="threePt" dir="t">
                <a:rot lat="0" lon="0" rev="1200000"/>
              </a:lightRig>
            </a:scene3d>
            <a:sp3d prstMaterial="matte"/>
          </p:spPr>
          <p:txBody>
            <a:bodyPr vert="horz" wrap="square" lIns="91440" tIns="91440" rIns="91440" bIns="91440" numCol="1" rtlCol="0" anchor="t" anchorCtr="0" compatLnSpc="1">
              <a:prstTxWarp prst="textNoShape">
                <a:avLst/>
              </a:prstTxWarp>
            </a:bodyPr>
            <a:lstStyle/>
            <a:p>
              <a:pPr algn="ctr" defTabSz="685891" fontAlgn="base">
                <a:spcBef>
                  <a:spcPts val="600"/>
                </a:spcBef>
                <a:spcAft>
                  <a:spcPts val="600"/>
                </a:spcAft>
              </a:pPr>
              <a:endParaRPr lang="en-US" b="1" dirty="0">
                <a:solidFill>
                  <a:prstClr val="white"/>
                </a:solidFill>
                <a:latin typeface="Segoe UI Light" pitchFamily="34" charset="0"/>
              </a:endParaRPr>
            </a:p>
          </p:txBody>
        </p:sp>
        <p:sp>
          <p:nvSpPr>
            <p:cNvPr id="18" name="Rounded Rectangle 17"/>
            <p:cNvSpPr/>
            <p:nvPr/>
          </p:nvSpPr>
          <p:spPr bwMode="auto">
            <a:xfrm>
              <a:off x="6164432" y="1641353"/>
              <a:ext cx="2316986" cy="2704736"/>
            </a:xfrm>
            <a:prstGeom prst="roundRect">
              <a:avLst>
                <a:gd name="adj" fmla="val 5314"/>
              </a:avLst>
            </a:prstGeom>
            <a:gradFill>
              <a:gsLst>
                <a:gs pos="0">
                  <a:schemeClr val="accent6">
                    <a:lumMod val="50000"/>
                  </a:schemeClr>
                </a:gs>
                <a:gs pos="80000">
                  <a:schemeClr val="accent6"/>
                </a:gs>
                <a:gs pos="100000">
                  <a:schemeClr val="accent6"/>
                </a:gs>
              </a:gsLst>
            </a:gradFill>
            <a:ln w="12700">
              <a:solidFill>
                <a:schemeClr val="tx2">
                  <a:lumMod val="20000"/>
                  <a:lumOff val="80000"/>
                  <a:alpha val="50000"/>
                </a:schemeClr>
              </a:solidFill>
              <a:headEnd type="none" w="med" len="med"/>
              <a:tailEnd type="none" w="med" len="med"/>
            </a:ln>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91440" rIns="91440" bIns="91440" numCol="1" rtlCol="0" anchor="t" anchorCtr="0" compatLnSpc="1">
              <a:prstTxWarp prst="textNoShape">
                <a:avLst/>
              </a:prstTxWarp>
            </a:bodyPr>
            <a:lstStyle/>
            <a:p>
              <a:pPr algn="ctr" defTabSz="685666" fontAlgn="base">
                <a:spcBef>
                  <a:spcPts val="600"/>
                </a:spcBef>
                <a:spcAft>
                  <a:spcPts val="600"/>
                </a:spcAft>
              </a:pPr>
              <a:r>
                <a:rPr lang="en-US" sz="2400" b="1"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Trusted</a:t>
              </a:r>
              <a:endParaRPr lang="en-US" sz="1500" b="1" dirty="0">
                <a:ln>
                  <a:solidFill>
                    <a:prstClr val="white">
                      <a:alpha val="0"/>
                    </a:prstClr>
                  </a:solidFill>
                </a:ln>
                <a:solidFill>
                  <a:srgbClr val="FFFFFF"/>
                </a:solidFill>
                <a:effectLst>
                  <a:outerShdw blurRad="38100" dist="38100" dir="2700000" algn="tl">
                    <a:srgbClr val="000000">
                      <a:alpha val="43137"/>
                    </a:srgbClr>
                  </a:outerShdw>
                </a:effectLst>
                <a:latin typeface="Segoe Light"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Improved </a:t>
              </a:r>
              <a:r>
                <a:rPr lang="en-US" sz="1500" dirty="0" err="1">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SmartScreen</a:t>
              </a: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Filter</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Professional grade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reliability</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Ease of deployment and </a:t>
              </a:r>
              <a:r>
                <a:rPr lang="en-US" sz="1500" dirty="0" smtClean="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control</a:t>
              </a:r>
              <a:endPar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endParaRPr>
            </a:p>
            <a:p>
              <a:pPr algn="ctr" defTabSz="685666" fontAlgn="base">
                <a:spcBef>
                  <a:spcPts val="600"/>
                </a:spcBef>
                <a:spcAft>
                  <a:spcPts val="600"/>
                </a:spcAft>
              </a:pPr>
              <a:r>
                <a:rPr lang="en-US" sz="1500" dirty="0">
                  <a:ln>
                    <a:solidFill>
                      <a:prstClr val="white">
                        <a:alpha val="0"/>
                      </a:prstClr>
                    </a:solidFill>
                  </a:ln>
                  <a:solidFill>
                    <a:srgbClr val="FFFFFF"/>
                  </a:solidFill>
                  <a:effectLst>
                    <a:outerShdw blurRad="38100" dist="38100" dir="2700000" algn="tl">
                      <a:srgbClr val="000000">
                        <a:alpha val="43137"/>
                      </a:srgbClr>
                    </a:outerShdw>
                  </a:effectLst>
                  <a:latin typeface="Segoe" pitchFamily="34" charset="0"/>
                </a:rPr>
                <a:t>Support modern web standards</a:t>
              </a:r>
            </a:p>
          </p:txBody>
        </p:sp>
      </p:grpSp>
    </p:spTree>
    <p:extLst>
      <p:ext uri="{BB962C8B-B14F-4D97-AF65-F5344CB8AC3E}">
        <p14:creationId xmlns:p14="http://schemas.microsoft.com/office/powerpoint/2010/main" val="16289569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130241577"/>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043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191946035"/>
              </p:ext>
            </p:extLst>
          </p:nvPr>
        </p:nvGraphicFramePr>
        <p:xfrm>
          <a:off x="0" y="0"/>
          <a:ext cx="91440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1707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17314794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Chris Jackson’s Formula</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448307" y="2228850"/>
                <a:ext cx="8247386" cy="549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300" i="1" smtClean="0">
                              <a:solidFill>
                                <a:schemeClr val="bg1"/>
                              </a:solidFill>
                              <a:latin typeface="Cambria Math"/>
                            </a:rPr>
                          </m:ctrlPr>
                        </m:sSubPr>
                        <m:e>
                          <m:r>
                            <a:rPr lang="en-US" sz="3300" i="1">
                              <a:solidFill>
                                <a:schemeClr val="bg1"/>
                              </a:solidFill>
                              <a:latin typeface="Cambria Math"/>
                            </a:rPr>
                            <m:t>𝑐𝑜𝑠𝑡</m:t>
                          </m:r>
                        </m:e>
                        <m:sub>
                          <m:r>
                            <a:rPr lang="en-US" sz="3300" i="1">
                              <a:solidFill>
                                <a:schemeClr val="bg1"/>
                              </a:solidFill>
                              <a:latin typeface="Cambria Math"/>
                            </a:rPr>
                            <m:t>𝑓𝑎𝑖𝑙𝑢𝑟𝑒</m:t>
                          </m:r>
                        </m:sub>
                      </m:sSub>
                      <m:r>
                        <a:rPr lang="en-US" sz="3300" i="1">
                          <a:solidFill>
                            <a:schemeClr val="bg1"/>
                          </a:solidFill>
                          <a:latin typeface="Cambria Math"/>
                          <a:ea typeface="Cambria Math"/>
                        </a:rPr>
                        <m:t>×</m:t>
                      </m:r>
                      <m:sSub>
                        <m:sSubPr>
                          <m:ctrlPr>
                            <a:rPr lang="en-US" sz="3300" i="1">
                              <a:solidFill>
                                <a:schemeClr val="bg1"/>
                              </a:solidFill>
                              <a:latin typeface="Cambria Math"/>
                              <a:ea typeface="Cambria Math"/>
                            </a:rPr>
                          </m:ctrlPr>
                        </m:sSubPr>
                        <m:e>
                          <m:r>
                            <a:rPr lang="en-US" sz="3300" i="1">
                              <a:solidFill>
                                <a:schemeClr val="bg1"/>
                              </a:solidFill>
                              <a:latin typeface="Cambria Math"/>
                              <a:ea typeface="Cambria Math"/>
                            </a:rPr>
                            <m:t>𝑝𝑟𝑜𝑏𝑎𝑏𝑖𝑙𝑖𝑡𝑦</m:t>
                          </m:r>
                        </m:e>
                        <m:sub>
                          <m:r>
                            <a:rPr lang="en-US" sz="3300" i="1">
                              <a:solidFill>
                                <a:schemeClr val="bg1"/>
                              </a:solidFill>
                              <a:latin typeface="Cambria Math"/>
                              <a:ea typeface="Cambria Math"/>
                            </a:rPr>
                            <m:t>𝑓𝑎𝑖𝑙𝑢𝑟𝑒</m:t>
                          </m:r>
                        </m:sub>
                      </m:sSub>
                      <m:r>
                        <a:rPr lang="en-US" sz="3300" i="1">
                          <a:solidFill>
                            <a:schemeClr val="bg1"/>
                          </a:solidFill>
                          <a:latin typeface="Cambria Math"/>
                          <a:ea typeface="Cambria Math"/>
                        </a:rPr>
                        <m:t>&gt;</m:t>
                      </m:r>
                      <m:sSub>
                        <m:sSubPr>
                          <m:ctrlPr>
                            <a:rPr lang="en-US" sz="3300" i="1">
                              <a:solidFill>
                                <a:schemeClr val="bg1"/>
                              </a:solidFill>
                              <a:latin typeface="Cambria Math"/>
                              <a:ea typeface="Cambria Math"/>
                            </a:rPr>
                          </m:ctrlPr>
                        </m:sSubPr>
                        <m:e>
                          <m:r>
                            <a:rPr lang="en-US" sz="3300" i="1">
                              <a:solidFill>
                                <a:schemeClr val="bg1"/>
                              </a:solidFill>
                              <a:latin typeface="Cambria Math"/>
                              <a:ea typeface="Cambria Math"/>
                            </a:rPr>
                            <m:t>𝑐𝑜𝑠𝑡</m:t>
                          </m:r>
                        </m:e>
                        <m:sub>
                          <m:r>
                            <a:rPr lang="en-US" sz="3300" i="1">
                              <a:solidFill>
                                <a:schemeClr val="bg1"/>
                              </a:solidFill>
                              <a:latin typeface="Cambria Math"/>
                              <a:ea typeface="Cambria Math"/>
                            </a:rPr>
                            <m:t>𝑡𝑒𝑠𝑡𝑖𝑛𝑔</m:t>
                          </m:r>
                        </m:sub>
                      </m:sSub>
                    </m:oMath>
                  </m:oMathPara>
                </a14:m>
                <a:endParaRPr lang="en-US" sz="3300" dirty="0" err="1">
                  <a:solidFill>
                    <a:schemeClr val="bg1"/>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48307" y="2228850"/>
                <a:ext cx="8247386" cy="549141"/>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79467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best way to address app compat?</a:t>
            </a:r>
            <a:endParaRPr lang="en-US" dirty="0"/>
          </a:p>
        </p:txBody>
      </p:sp>
      <p:grpSp>
        <p:nvGrpSpPr>
          <p:cNvPr id="3" name="Group 2"/>
          <p:cNvGrpSpPr/>
          <p:nvPr/>
        </p:nvGrpSpPr>
        <p:grpSpPr>
          <a:xfrm>
            <a:off x="2691275" y="1205865"/>
            <a:ext cx="3761450" cy="3417570"/>
            <a:chOff x="2065020" y="1607820"/>
            <a:chExt cx="5013960" cy="4556760"/>
          </a:xfrm>
        </p:grpSpPr>
        <p:grpSp>
          <p:nvGrpSpPr>
            <p:cNvPr id="17" name="Group 16"/>
            <p:cNvGrpSpPr/>
            <p:nvPr/>
          </p:nvGrpSpPr>
          <p:grpSpPr>
            <a:xfrm>
              <a:off x="2764155" y="2027922"/>
              <a:ext cx="3615690" cy="3716556"/>
              <a:chOff x="2903220" y="2464922"/>
              <a:chExt cx="3615690" cy="3716556"/>
            </a:xfrm>
          </p:grpSpPr>
          <p:grpSp>
            <p:nvGrpSpPr>
              <p:cNvPr id="19" name="Group 18"/>
              <p:cNvGrpSpPr/>
              <p:nvPr/>
            </p:nvGrpSpPr>
            <p:grpSpPr>
              <a:xfrm>
                <a:off x="2903220" y="3851762"/>
                <a:ext cx="3615690" cy="942876"/>
                <a:chOff x="537210" y="4499610"/>
                <a:chExt cx="3615690" cy="942876"/>
              </a:xfrm>
            </p:grpSpPr>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4499610"/>
                  <a:ext cx="3615690" cy="94287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8818" y="4499610"/>
                  <a:ext cx="914402" cy="914402"/>
                </a:xfrm>
                <a:prstGeom prst="rect">
                  <a:avLst/>
                </a:prstGeom>
              </p:spPr>
            </p:pic>
          </p:grpSp>
          <p:grpSp>
            <p:nvGrpSpPr>
              <p:cNvPr id="20" name="Group 19"/>
              <p:cNvGrpSpPr/>
              <p:nvPr/>
            </p:nvGrpSpPr>
            <p:grpSpPr>
              <a:xfrm>
                <a:off x="2903220" y="5238602"/>
                <a:ext cx="3615690" cy="942876"/>
                <a:chOff x="537210" y="5653039"/>
                <a:chExt cx="3615690" cy="942876"/>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5653039"/>
                  <a:ext cx="3615690" cy="942876"/>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890" y="5734361"/>
                  <a:ext cx="1116330" cy="780231"/>
                </a:xfrm>
                <a:prstGeom prst="rect">
                  <a:avLst/>
                </a:prstGeom>
              </p:spPr>
            </p:pic>
          </p:grpSp>
          <p:grpSp>
            <p:nvGrpSpPr>
              <p:cNvPr id="21" name="Group 20"/>
              <p:cNvGrpSpPr/>
              <p:nvPr/>
            </p:nvGrpSpPr>
            <p:grpSpPr>
              <a:xfrm>
                <a:off x="2903220" y="2464922"/>
                <a:ext cx="3615690" cy="942876"/>
                <a:chOff x="537210" y="3184159"/>
                <a:chExt cx="3615690" cy="942876"/>
              </a:xfrm>
            </p:grpSpPr>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3184159"/>
                  <a:ext cx="3615690" cy="942876"/>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7854" y="3184159"/>
                  <a:ext cx="914402" cy="914402"/>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49752" y="3547010"/>
                  <a:ext cx="466727" cy="466727"/>
                </a:xfrm>
                <a:prstGeom prst="rect">
                  <a:avLst/>
                </a:prstGeom>
              </p:spPr>
            </p:pic>
          </p:grpSp>
        </p:gr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65020" y="1607820"/>
              <a:ext cx="5013960" cy="4556760"/>
            </a:xfrm>
            <a:prstGeom prst="rect">
              <a:avLst/>
            </a:prstGeom>
          </p:spPr>
        </p:pic>
      </p:grpSp>
    </p:spTree>
    <p:extLst>
      <p:ext uri="{BB962C8B-B14F-4D97-AF65-F5344CB8AC3E}">
        <p14:creationId xmlns:p14="http://schemas.microsoft.com/office/powerpoint/2010/main" val="274644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best way to address app compat?</a:t>
            </a:r>
            <a:endParaRPr lang="en-US" dirty="0"/>
          </a:p>
        </p:txBody>
      </p:sp>
      <p:grpSp>
        <p:nvGrpSpPr>
          <p:cNvPr id="3" name="Group 2"/>
          <p:cNvGrpSpPr/>
          <p:nvPr/>
        </p:nvGrpSpPr>
        <p:grpSpPr>
          <a:xfrm>
            <a:off x="2691275" y="1217295"/>
            <a:ext cx="3761450" cy="3091064"/>
            <a:chOff x="2065020" y="1623060"/>
            <a:chExt cx="5013960" cy="4121418"/>
          </a:xfrm>
        </p:grpSpPr>
        <p:grpSp>
          <p:nvGrpSpPr>
            <p:cNvPr id="17" name="Group 16"/>
            <p:cNvGrpSpPr/>
            <p:nvPr/>
          </p:nvGrpSpPr>
          <p:grpSpPr>
            <a:xfrm>
              <a:off x="2764155" y="2027922"/>
              <a:ext cx="3615690" cy="3716556"/>
              <a:chOff x="2903220" y="2464922"/>
              <a:chExt cx="3615690" cy="3716556"/>
            </a:xfrm>
          </p:grpSpPr>
          <p:grpSp>
            <p:nvGrpSpPr>
              <p:cNvPr id="19" name="Group 18"/>
              <p:cNvGrpSpPr/>
              <p:nvPr/>
            </p:nvGrpSpPr>
            <p:grpSpPr>
              <a:xfrm>
                <a:off x="2903220" y="3851762"/>
                <a:ext cx="3615690" cy="942876"/>
                <a:chOff x="537210" y="4499610"/>
                <a:chExt cx="3615690" cy="942876"/>
              </a:xfrm>
            </p:grpSpPr>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4499610"/>
                  <a:ext cx="3615690" cy="94287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8818" y="4499610"/>
                  <a:ext cx="914402" cy="914402"/>
                </a:xfrm>
                <a:prstGeom prst="rect">
                  <a:avLst/>
                </a:prstGeom>
              </p:spPr>
            </p:pic>
          </p:grpSp>
          <p:grpSp>
            <p:nvGrpSpPr>
              <p:cNvPr id="20" name="Group 19"/>
              <p:cNvGrpSpPr/>
              <p:nvPr/>
            </p:nvGrpSpPr>
            <p:grpSpPr>
              <a:xfrm>
                <a:off x="2903220" y="5238602"/>
                <a:ext cx="3615690" cy="942876"/>
                <a:chOff x="537210" y="5653039"/>
                <a:chExt cx="3615690" cy="942876"/>
              </a:xfrm>
            </p:grpSpPr>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5653039"/>
                  <a:ext cx="3615690" cy="942876"/>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6890" y="5734361"/>
                  <a:ext cx="1116330" cy="780231"/>
                </a:xfrm>
                <a:prstGeom prst="rect">
                  <a:avLst/>
                </a:prstGeom>
              </p:spPr>
            </p:pic>
          </p:grpSp>
          <p:grpSp>
            <p:nvGrpSpPr>
              <p:cNvPr id="21" name="Group 20"/>
              <p:cNvGrpSpPr/>
              <p:nvPr/>
            </p:nvGrpSpPr>
            <p:grpSpPr>
              <a:xfrm>
                <a:off x="2903220" y="2464922"/>
                <a:ext cx="3615690" cy="942876"/>
                <a:chOff x="537210" y="3184159"/>
                <a:chExt cx="3615690" cy="942876"/>
              </a:xfrm>
            </p:grpSpPr>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210" y="3184159"/>
                  <a:ext cx="3615690" cy="942876"/>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7854" y="3184159"/>
                  <a:ext cx="914402" cy="914402"/>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49752" y="3547010"/>
                  <a:ext cx="466727" cy="466727"/>
                </a:xfrm>
                <a:prstGeom prst="rect">
                  <a:avLst/>
                </a:prstGeom>
              </p:spPr>
            </p:pic>
          </p:grpSp>
        </p:grpSp>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65020" y="1623060"/>
              <a:ext cx="5013960" cy="3116580"/>
            </a:xfrm>
            <a:prstGeom prst="rect">
              <a:avLst/>
            </a:prstGeom>
          </p:spPr>
        </p:pic>
      </p:grpSp>
    </p:spTree>
    <p:extLst>
      <p:ext uri="{BB962C8B-B14F-4D97-AF65-F5344CB8AC3E}">
        <p14:creationId xmlns:p14="http://schemas.microsoft.com/office/powerpoint/2010/main" val="125702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7299</TotalTime>
  <Words>935</Words>
  <Application>Microsoft Office PowerPoint</Application>
  <PresentationFormat>On-screen Show (16:9)</PresentationFormat>
  <Paragraphs>222</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Troubleshooting Application Compatibility Issues with Internet Explorer 9</vt:lpstr>
      <vt:lpstr>Value of IE 9 for the Enterprise</vt:lpstr>
      <vt:lpstr>PowerPoint Presentation</vt:lpstr>
      <vt:lpstr>PowerPoint Presentation</vt:lpstr>
      <vt:lpstr>PowerPoint Presentation</vt:lpstr>
      <vt:lpstr>Chris Jackson’s Formula</vt:lpstr>
      <vt:lpstr>The best way to address app compat?</vt:lpstr>
      <vt:lpstr>The best way to address app compat?</vt:lpstr>
      <vt:lpstr>The best way to address app compat?</vt:lpstr>
      <vt:lpstr>What is Compatibility View?</vt:lpstr>
      <vt:lpstr>Be Smart About Group Policies</vt:lpstr>
      <vt:lpstr>PowerPoint Presentation</vt:lpstr>
      <vt:lpstr>It’s Like 4 Browsers in 1!</vt:lpstr>
      <vt:lpstr>Varying levels of readiness</vt:lpstr>
      <vt:lpstr>Standards Strategy</vt:lpstr>
      <vt:lpstr>Web App Compat Troubleshooting</vt:lpstr>
      <vt:lpstr>PowerPoint Presentation</vt:lpstr>
      <vt:lpstr>Question &amp; Answer Session</vt:lpstr>
      <vt:lpstr>Enrol in Microsoft Virtual Academy Today</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clarken</dc:creator>
  <cp:lastModifiedBy>Event Staff</cp:lastModifiedBy>
  <cp:revision>265</cp:revision>
  <dcterms:created xsi:type="dcterms:W3CDTF">2011-07-18T00:56:31Z</dcterms:created>
  <dcterms:modified xsi:type="dcterms:W3CDTF">2011-09-01T04:37:31Z</dcterms:modified>
</cp:coreProperties>
</file>